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65F7-2470-45E2-A20A-067F9604F3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F9A3A-54A7-4E9F-9376-49219C07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liadetei.ru/public/2/20120619/134008825673447990_pre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44824"/>
            <a:ext cx="3888432" cy="4458098"/>
          </a:xfrm>
          <a:prstGeom prst="rect">
            <a:avLst/>
          </a:prstGeom>
          <a:noFill/>
        </p:spPr>
      </p:pic>
      <p:pic>
        <p:nvPicPr>
          <p:cNvPr id="4" name="Picture 4" descr="http://img02.darudar.org/s600/00/01/fd/9f/fd9fe02a1990be8c5626f03d9eeb10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6004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тебе, Азбука!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учитель\Desktop\Спасибо тебе Азбука(Петрова0\IMG_00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20688"/>
            <a:ext cx="7687259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Спасибо тебе Азбука(Петрова0\IMG_00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836712"/>
            <a:ext cx="7920880" cy="534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Спасибо тебе Азбука(Петрова0\IMG_0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750257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Спасибо тебе Азбука(Петрова0\IMG_0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836712"/>
            <a:ext cx="741682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Спасибо тебе Азбука(Петрова0\IMG_0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836712"/>
            <a:ext cx="735856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Спасибо тебе Азбука(Петрова0\IMG_00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1" y="764704"/>
            <a:ext cx="7452969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Спасибо тебе Азбука(Петрова0\IMG_0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764704"/>
            <a:ext cx="735856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Спасибо тебе Азбука(Петрова0\IMG_00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1419" y="764704"/>
            <a:ext cx="743101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esktop\Спасибо тебе Азбука(Петрова0\IMG_00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7431017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</cp:revision>
  <dcterms:created xsi:type="dcterms:W3CDTF">2014-04-02T08:24:40Z</dcterms:created>
  <dcterms:modified xsi:type="dcterms:W3CDTF">2014-04-02T08:40:49Z</dcterms:modified>
</cp:coreProperties>
</file>