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1000" y="228600"/>
            <a:ext cx="8458200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на тему: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Лесные звери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211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3149600" cy="2362200"/>
          </a:xfrm>
          <a:prstGeom prst="rect">
            <a:avLst/>
          </a:prstGeom>
        </p:spPr>
      </p:pic>
      <p:pic>
        <p:nvPicPr>
          <p:cNvPr id="6" name="Рисунок 5" descr="зайчик-300x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214554"/>
            <a:ext cx="2933700" cy="2278507"/>
          </a:xfrm>
          <a:prstGeom prst="rect">
            <a:avLst/>
          </a:prstGeom>
        </p:spPr>
      </p:pic>
      <p:pic>
        <p:nvPicPr>
          <p:cNvPr id="7" name="Рисунок 6" descr="0009-018-Kto-takie-zv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14554"/>
            <a:ext cx="2438400" cy="229076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357826"/>
            <a:ext cx="8458200" cy="1222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воспитатель: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Абдуллаева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к презентации\SDC10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211" y="357166"/>
            <a:ext cx="4858789" cy="34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Фото к презентации\SDC10583.JPG"/>
          <p:cNvPicPr>
            <a:picLocks noChangeAspect="1" noChangeArrowheads="1"/>
          </p:cNvPicPr>
          <p:nvPr/>
        </p:nvPicPr>
        <p:blipFill>
          <a:blip r:embed="rId3" cstate="print"/>
          <a:srcRect t="3590" b="1737"/>
          <a:stretch>
            <a:fillRect/>
          </a:stretch>
        </p:blipFill>
        <p:spPr bwMode="auto">
          <a:xfrm>
            <a:off x="0" y="2332038"/>
            <a:ext cx="358547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Ну-ка, кто же назовет?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:\Фото к презентации\SDC10561.JPG"/>
          <p:cNvPicPr>
            <a:picLocks noGrp="1"/>
          </p:cNvPicPr>
          <p:nvPr>
            <p:ph idx="1"/>
          </p:nvPr>
        </p:nvPicPr>
        <p:blipFill>
          <a:blip r:embed="rId2" cstate="print"/>
          <a:srcRect t="4323" b="4786"/>
          <a:stretch>
            <a:fillRect/>
          </a:stretch>
        </p:blipFill>
        <p:spPr bwMode="auto">
          <a:xfrm>
            <a:off x="214282" y="214290"/>
            <a:ext cx="8715404" cy="5603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7400" y="5791200"/>
            <a:ext cx="28632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Маленький, беленький:</a:t>
            </a:r>
          </a:p>
          <a:p>
            <a:pPr>
              <a:buNone/>
            </a:pPr>
            <a:r>
              <a:rPr lang="ru-RU" dirty="0" smtClean="0"/>
              <a:t>По лесочку прыг, прыг,</a:t>
            </a:r>
          </a:p>
          <a:p>
            <a:pPr>
              <a:buNone/>
            </a:pPr>
            <a:r>
              <a:rPr lang="ru-RU" dirty="0" smtClean="0"/>
              <a:t>По снежочку тык, тык.</a:t>
            </a:r>
          </a:p>
          <a:p>
            <a:pPr>
              <a:buNone/>
            </a:pPr>
            <a:r>
              <a:rPr lang="ru-RU" dirty="0" smtClean="0"/>
              <a:t>-Вы догадались, ребята, кто это?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к презентации\SDC1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58" b="4516"/>
          <a:stretch>
            <a:fillRect/>
          </a:stretch>
        </p:blipFill>
        <p:spPr bwMode="auto">
          <a:xfrm>
            <a:off x="1500166" y="571480"/>
            <a:ext cx="551535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Рыжая плутовка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Спряталась под ёлкой.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Зайца ждёт хитрюга та.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 зовут её?..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1086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585258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5334000"/>
            <a:ext cx="2332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 мышь, не птица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лесу резвится,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деревьях живёт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орешки грызёт.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-Вы догадались о ком мы говорим?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b4fb29137d217e603d123d9302b3d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857232"/>
            <a:ext cx="585258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6172200" y="5791200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69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арув</dc:creator>
  <cp:lastModifiedBy>Авур</cp:lastModifiedBy>
  <cp:revision>4</cp:revision>
  <dcterms:created xsi:type="dcterms:W3CDTF">2014-03-19T12:39:05Z</dcterms:created>
  <dcterms:modified xsi:type="dcterms:W3CDTF">2014-03-19T13:18:44Z</dcterms:modified>
</cp:coreProperties>
</file>