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8" r:id="rId14"/>
    <p:sldId id="267" r:id="rId15"/>
    <p:sldId id="269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32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питание</c:v>
                </c:pt>
                <c:pt idx="1">
                  <c:v>жилье</c:v>
                </c:pt>
                <c:pt idx="2">
                  <c:v>одежда</c:v>
                </c:pt>
                <c:pt idx="3">
                  <c:v>транспорт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0.30000000000000032</c:v>
                </c:pt>
                <c:pt idx="1">
                  <c:v>0.15000000000000016</c:v>
                </c:pt>
                <c:pt idx="2">
                  <c:v>0.35000000000000031</c:v>
                </c:pt>
                <c:pt idx="3">
                  <c:v>0.2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419644301589938"/>
          <c:y val="0.27716758668605646"/>
          <c:w val="0.35887019354701133"/>
          <c:h val="0.57219015465943324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Площадь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Бразилия</c:v>
                </c:pt>
                <c:pt idx="1">
                  <c:v>Канада</c:v>
                </c:pt>
                <c:pt idx="2">
                  <c:v>США</c:v>
                </c:pt>
                <c:pt idx="3">
                  <c:v>Китай</c:v>
                </c:pt>
                <c:pt idx="4">
                  <c:v>Индия</c:v>
                </c:pt>
                <c:pt idx="5">
                  <c:v>Россия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8.5</c:v>
                </c:pt>
                <c:pt idx="1">
                  <c:v>10</c:v>
                </c:pt>
                <c:pt idx="2">
                  <c:v>9.4</c:v>
                </c:pt>
                <c:pt idx="3">
                  <c:v>9.6</c:v>
                </c:pt>
                <c:pt idx="4">
                  <c:v>3.2</c:v>
                </c:pt>
                <c:pt idx="5">
                  <c:v>17.100000000000001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Бразилия</c:v>
                </c:pt>
                <c:pt idx="1">
                  <c:v>Индия</c:v>
                </c:pt>
                <c:pt idx="2">
                  <c:v>США</c:v>
                </c:pt>
                <c:pt idx="3">
                  <c:v>Индонезия</c:v>
                </c:pt>
                <c:pt idx="4">
                  <c:v>Китай</c:v>
                </c:pt>
                <c:pt idx="5">
                  <c:v>Япония </c:v>
                </c:pt>
                <c:pt idx="6">
                  <c:v>Россия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170</c:v>
                </c:pt>
                <c:pt idx="1">
                  <c:v>1010</c:v>
                </c:pt>
                <c:pt idx="2">
                  <c:v>280</c:v>
                </c:pt>
                <c:pt idx="3">
                  <c:v>215</c:v>
                </c:pt>
                <c:pt idx="4">
                  <c:v>1275</c:v>
                </c:pt>
                <c:pt idx="5">
                  <c:v>125</c:v>
                </c:pt>
                <c:pt idx="6">
                  <c:v>142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360842866339961"/>
          <c:y val="0.1252097481939102"/>
          <c:w val="0.3575236468082999"/>
          <c:h val="0.8508767023434069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2C48D-86EF-4CC0-BF67-90CB42967DB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30DEF7-A5C4-451D-B416-75F591350787}">
      <dgm:prSet phldrT="[Текст]" phldr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endParaRPr lang="ru-RU" dirty="0"/>
        </a:p>
      </dgm:t>
    </dgm:pt>
    <dgm:pt modelId="{93C8DCF3-B245-4C17-AF50-8371BEEC5C9D}" type="parTrans" cxnId="{4A486DA0-161B-4203-A379-313F68D3D36E}">
      <dgm:prSet/>
      <dgm:spPr/>
      <dgm:t>
        <a:bodyPr/>
        <a:lstStyle/>
        <a:p>
          <a:endParaRPr lang="ru-RU"/>
        </a:p>
      </dgm:t>
    </dgm:pt>
    <dgm:pt modelId="{E83E5CB1-3DF3-4B58-8C4C-E6DC257490C2}" type="sibTrans" cxnId="{4A486DA0-161B-4203-A379-313F68D3D36E}">
      <dgm:prSet/>
      <dgm:spPr/>
      <dgm:t>
        <a:bodyPr/>
        <a:lstStyle/>
        <a:p>
          <a:endParaRPr lang="ru-RU"/>
        </a:p>
      </dgm:t>
    </dgm:pt>
    <dgm:pt modelId="{7BAEAFD2-92BA-4572-8886-D667FFEA5751}">
      <dgm:prSet phldrT="[Текст]" custT="1"/>
      <dgm:spPr>
        <a:ln>
          <a:solidFill>
            <a:srgbClr val="FFFF00"/>
          </a:solidFill>
        </a:ln>
      </dgm:spPr>
      <dgm:t>
        <a:bodyPr/>
        <a:lstStyle/>
        <a:p>
          <a:endParaRPr lang="ru-RU" sz="1800" dirty="0" smtClean="0">
            <a:solidFill>
              <a:schemeClr val="tx1"/>
            </a:solidFill>
          </a:endParaRPr>
        </a:p>
        <a:p>
          <a:endParaRPr lang="ru-RU" sz="1800" dirty="0" smtClean="0">
            <a:solidFill>
              <a:schemeClr val="tx1"/>
            </a:solidFill>
          </a:endParaRPr>
        </a:p>
        <a:p>
          <a:endParaRPr lang="ru-RU" sz="1800" dirty="0" smtClean="0">
            <a:solidFill>
              <a:schemeClr val="tx1"/>
            </a:solidFill>
          </a:endParaRPr>
        </a:p>
        <a:p>
          <a:r>
            <a:rPr lang="ru-RU" sz="2400" dirty="0" smtClean="0">
              <a:solidFill>
                <a:schemeClr val="tx1"/>
              </a:solidFill>
            </a:rPr>
            <a:t>ПОНЯЛ ТЕМУ  УРОКА</a:t>
          </a:r>
          <a:endParaRPr lang="ru-RU" sz="2400" dirty="0">
            <a:solidFill>
              <a:schemeClr val="tx1"/>
            </a:solidFill>
          </a:endParaRPr>
        </a:p>
      </dgm:t>
    </dgm:pt>
    <dgm:pt modelId="{DBC1FA6E-8D89-436B-8995-883E576C0D7E}" type="parTrans" cxnId="{E170EFC5-46E1-45ED-A6F6-18E6146182C7}">
      <dgm:prSet/>
      <dgm:spPr/>
      <dgm:t>
        <a:bodyPr/>
        <a:lstStyle/>
        <a:p>
          <a:endParaRPr lang="ru-RU"/>
        </a:p>
      </dgm:t>
    </dgm:pt>
    <dgm:pt modelId="{52CAD090-634B-4A2D-8CD4-00CC8B8DBC46}" type="sibTrans" cxnId="{E170EFC5-46E1-45ED-A6F6-18E6146182C7}">
      <dgm:prSet/>
      <dgm:spPr/>
      <dgm:t>
        <a:bodyPr/>
        <a:lstStyle/>
        <a:p>
          <a:endParaRPr lang="ru-RU"/>
        </a:p>
      </dgm:t>
    </dgm:pt>
    <dgm:pt modelId="{75FADE62-A643-4382-8DCE-D35C459EA741}">
      <dgm:prSet phldrT="[Текст]" phldr="1"/>
      <dgm:spPr/>
      <dgm:t>
        <a:bodyPr/>
        <a:lstStyle/>
        <a:p>
          <a:endParaRPr lang="ru-RU" dirty="0"/>
        </a:p>
      </dgm:t>
    </dgm:pt>
    <dgm:pt modelId="{8EC29AE3-6303-4B97-A7C9-AFE443706D04}" type="parTrans" cxnId="{E2B7C210-C544-4B55-8B82-25726EBE03F7}">
      <dgm:prSet/>
      <dgm:spPr/>
      <dgm:t>
        <a:bodyPr/>
        <a:lstStyle/>
        <a:p>
          <a:endParaRPr lang="ru-RU"/>
        </a:p>
      </dgm:t>
    </dgm:pt>
    <dgm:pt modelId="{13AB6FF7-23DF-42C9-B2C4-94B0DA0798CC}" type="sibTrans" cxnId="{E2B7C210-C544-4B55-8B82-25726EBE03F7}">
      <dgm:prSet/>
      <dgm:spPr/>
      <dgm:t>
        <a:bodyPr/>
        <a:lstStyle/>
        <a:p>
          <a:endParaRPr lang="ru-RU"/>
        </a:p>
      </dgm:t>
    </dgm:pt>
    <dgm:pt modelId="{B46C12AA-39F8-4161-95B5-A2741A5E5041}">
      <dgm:prSet phldrT="[Текст]" custT="1"/>
      <dgm:spPr/>
      <dgm:t>
        <a:bodyPr/>
        <a:lstStyle/>
        <a:p>
          <a:endParaRPr lang="ru-RU" sz="1600" dirty="0" smtClean="0">
            <a:solidFill>
              <a:schemeClr val="tx1"/>
            </a:solidFill>
          </a:endParaRPr>
        </a:p>
        <a:p>
          <a:endParaRPr lang="ru-RU" sz="1600" dirty="0" smtClean="0">
            <a:solidFill>
              <a:schemeClr val="tx1"/>
            </a:solidFill>
          </a:endParaRPr>
        </a:p>
        <a:p>
          <a:endParaRPr lang="ru-RU" sz="1600" dirty="0" smtClean="0">
            <a:solidFill>
              <a:schemeClr val="tx1"/>
            </a:solidFill>
          </a:endParaRPr>
        </a:p>
        <a:p>
          <a:r>
            <a:rPr lang="ru-RU" sz="2000" dirty="0" smtClean="0">
              <a:solidFill>
                <a:schemeClr val="tx1"/>
              </a:solidFill>
            </a:rPr>
            <a:t>НЕ ДОСТАТОЧНО УСВОИЛ МАТЕРИАЛ</a:t>
          </a:r>
          <a:endParaRPr lang="ru-RU" sz="2000" dirty="0">
            <a:solidFill>
              <a:schemeClr val="tx1"/>
            </a:solidFill>
          </a:endParaRPr>
        </a:p>
      </dgm:t>
    </dgm:pt>
    <dgm:pt modelId="{65723EF1-80BE-42FC-AE58-465F1F0F4248}" type="parTrans" cxnId="{FC226AC1-3E72-498F-9385-5D4E2733A459}">
      <dgm:prSet/>
      <dgm:spPr/>
      <dgm:t>
        <a:bodyPr/>
        <a:lstStyle/>
        <a:p>
          <a:endParaRPr lang="ru-RU"/>
        </a:p>
      </dgm:t>
    </dgm:pt>
    <dgm:pt modelId="{B675A8EC-8D31-40E7-BC33-79E8DF41C364}" type="sibTrans" cxnId="{FC226AC1-3E72-498F-9385-5D4E2733A459}">
      <dgm:prSet/>
      <dgm:spPr/>
      <dgm:t>
        <a:bodyPr/>
        <a:lstStyle/>
        <a:p>
          <a:endParaRPr lang="ru-RU"/>
        </a:p>
      </dgm:t>
    </dgm:pt>
    <dgm:pt modelId="{38B2FF04-0925-4A83-9102-A98FBB5A6C57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DF194F80-BA1A-4D5C-8B89-0E8E74DB50F3}" type="parTrans" cxnId="{7C0D87A4-766B-4EB4-86CD-C562DD99D924}">
      <dgm:prSet/>
      <dgm:spPr/>
      <dgm:t>
        <a:bodyPr/>
        <a:lstStyle/>
        <a:p>
          <a:endParaRPr lang="ru-RU"/>
        </a:p>
      </dgm:t>
    </dgm:pt>
    <dgm:pt modelId="{6DEF2AFE-16BE-417F-AF94-08D026F43684}" type="sibTrans" cxnId="{7C0D87A4-766B-4EB4-86CD-C562DD99D924}">
      <dgm:prSet/>
      <dgm:spPr/>
      <dgm:t>
        <a:bodyPr/>
        <a:lstStyle/>
        <a:p>
          <a:endParaRPr lang="ru-RU"/>
        </a:p>
      </dgm:t>
    </dgm:pt>
    <dgm:pt modelId="{D119EAA4-53D3-4AEE-B93D-1895EB6B95F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 </a:t>
          </a:r>
        </a:p>
        <a:p>
          <a:endParaRPr lang="ru-RU" sz="1600" dirty="0" smtClean="0">
            <a:solidFill>
              <a:schemeClr val="tx1"/>
            </a:solidFill>
          </a:endParaRPr>
        </a:p>
        <a:p>
          <a:endParaRPr lang="ru-RU" sz="1600" dirty="0" smtClean="0">
            <a:solidFill>
              <a:schemeClr val="tx1"/>
            </a:solidFill>
          </a:endParaRPr>
        </a:p>
        <a:p>
          <a:r>
            <a:rPr lang="ru-RU" sz="2000" dirty="0" smtClean="0">
              <a:solidFill>
                <a:schemeClr val="tx1"/>
              </a:solidFill>
            </a:rPr>
            <a:t>НЕ ПОНЯЛ ТЕМУ  УРОКА</a:t>
          </a:r>
          <a:endParaRPr lang="ru-RU" sz="2000" dirty="0">
            <a:solidFill>
              <a:schemeClr val="tx1"/>
            </a:solidFill>
          </a:endParaRPr>
        </a:p>
      </dgm:t>
    </dgm:pt>
    <dgm:pt modelId="{D6E001DE-4136-4AC3-B0E7-B1CC034F440C}" type="parTrans" cxnId="{96FA0561-0F7D-46E2-A2B2-FBBBABCFC743}">
      <dgm:prSet/>
      <dgm:spPr/>
      <dgm:t>
        <a:bodyPr/>
        <a:lstStyle/>
        <a:p>
          <a:endParaRPr lang="ru-RU"/>
        </a:p>
      </dgm:t>
    </dgm:pt>
    <dgm:pt modelId="{5F0638D7-920A-42C8-BB22-714FC9FF78F4}" type="sibTrans" cxnId="{96FA0561-0F7D-46E2-A2B2-FBBBABCFC743}">
      <dgm:prSet/>
      <dgm:spPr/>
      <dgm:t>
        <a:bodyPr/>
        <a:lstStyle/>
        <a:p>
          <a:endParaRPr lang="ru-RU"/>
        </a:p>
      </dgm:t>
    </dgm:pt>
    <dgm:pt modelId="{FA3F4EC2-3A1E-45D6-A486-11595B4911BF}" type="pres">
      <dgm:prSet presAssocID="{34B2C48D-86EF-4CC0-BF67-90CB42967D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E00165-6439-4680-9D66-D0F5198FEAF5}" type="pres">
      <dgm:prSet presAssocID="{A030DEF7-A5C4-451D-B416-75F591350787}" presName="compositeNode" presStyleCnt="0">
        <dgm:presLayoutVars>
          <dgm:bulletEnabled val="1"/>
        </dgm:presLayoutVars>
      </dgm:prSet>
      <dgm:spPr/>
    </dgm:pt>
    <dgm:pt modelId="{9F16D4C9-638F-48F6-879E-83F76A304EB8}" type="pres">
      <dgm:prSet presAssocID="{A030DEF7-A5C4-451D-B416-75F591350787}" presName="bgRect" presStyleLbl="node1" presStyleIdx="0" presStyleCnt="3"/>
      <dgm:spPr/>
      <dgm:t>
        <a:bodyPr/>
        <a:lstStyle/>
        <a:p>
          <a:endParaRPr lang="ru-RU"/>
        </a:p>
      </dgm:t>
    </dgm:pt>
    <dgm:pt modelId="{1B03A47A-0AC0-4B9A-9E61-7CA2B62A57E6}" type="pres">
      <dgm:prSet presAssocID="{A030DEF7-A5C4-451D-B416-75F591350787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0ECC7-FFA4-44D1-973D-CB4368BCC3BE}" type="pres">
      <dgm:prSet presAssocID="{A030DEF7-A5C4-451D-B416-75F59135078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08C46-7051-4268-A742-68CFBFAFBABF}" type="pres">
      <dgm:prSet presAssocID="{E83E5CB1-3DF3-4B58-8C4C-E6DC257490C2}" presName="hSp" presStyleCnt="0"/>
      <dgm:spPr/>
    </dgm:pt>
    <dgm:pt modelId="{4E8083E5-0994-49CE-9037-E1BB7703B7EC}" type="pres">
      <dgm:prSet presAssocID="{E83E5CB1-3DF3-4B58-8C4C-E6DC257490C2}" presName="vProcSp" presStyleCnt="0"/>
      <dgm:spPr/>
    </dgm:pt>
    <dgm:pt modelId="{9D35B7AB-2CB5-48F9-9929-0AD2E8134FE1}" type="pres">
      <dgm:prSet presAssocID="{E83E5CB1-3DF3-4B58-8C4C-E6DC257490C2}" presName="vSp1" presStyleCnt="0"/>
      <dgm:spPr/>
    </dgm:pt>
    <dgm:pt modelId="{B52D76D7-6216-4367-81D0-F682EE83F87F}" type="pres">
      <dgm:prSet presAssocID="{E83E5CB1-3DF3-4B58-8C4C-E6DC257490C2}" presName="simulatedConn" presStyleLbl="solidFgAcc1" presStyleIdx="0" presStyleCnt="2"/>
      <dgm:spPr/>
    </dgm:pt>
    <dgm:pt modelId="{535B266D-0F57-4DD4-AE58-C03B41EFC9D7}" type="pres">
      <dgm:prSet presAssocID="{E83E5CB1-3DF3-4B58-8C4C-E6DC257490C2}" presName="vSp2" presStyleCnt="0"/>
      <dgm:spPr/>
    </dgm:pt>
    <dgm:pt modelId="{ACE3C651-D515-4F5C-9C92-8448BB39C804}" type="pres">
      <dgm:prSet presAssocID="{E83E5CB1-3DF3-4B58-8C4C-E6DC257490C2}" presName="sibTrans" presStyleCnt="0"/>
      <dgm:spPr/>
    </dgm:pt>
    <dgm:pt modelId="{4D7B42A3-3550-4F1D-AD4E-E81D7E3403D4}" type="pres">
      <dgm:prSet presAssocID="{75FADE62-A643-4382-8DCE-D35C459EA741}" presName="compositeNode" presStyleCnt="0">
        <dgm:presLayoutVars>
          <dgm:bulletEnabled val="1"/>
        </dgm:presLayoutVars>
      </dgm:prSet>
      <dgm:spPr/>
    </dgm:pt>
    <dgm:pt modelId="{CB9CB19D-00B8-4CAF-96BA-044A7390D7BD}" type="pres">
      <dgm:prSet presAssocID="{75FADE62-A643-4382-8DCE-D35C459EA741}" presName="bgRect" presStyleLbl="node1" presStyleIdx="1" presStyleCnt="3"/>
      <dgm:spPr/>
      <dgm:t>
        <a:bodyPr/>
        <a:lstStyle/>
        <a:p>
          <a:endParaRPr lang="ru-RU"/>
        </a:p>
      </dgm:t>
    </dgm:pt>
    <dgm:pt modelId="{54DD4B64-AB4F-41D5-9A41-627F19E82FE3}" type="pres">
      <dgm:prSet presAssocID="{75FADE62-A643-4382-8DCE-D35C459EA74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8E1E5-3E24-46F4-B801-BF85B6900D0A}" type="pres">
      <dgm:prSet presAssocID="{75FADE62-A643-4382-8DCE-D35C459EA74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7E7A2-FFCC-4E5E-A42D-9837F89DBA80}" type="pres">
      <dgm:prSet presAssocID="{13AB6FF7-23DF-42C9-B2C4-94B0DA0798CC}" presName="hSp" presStyleCnt="0"/>
      <dgm:spPr/>
    </dgm:pt>
    <dgm:pt modelId="{76906E36-B078-4EA7-893A-D74C0A75CC6E}" type="pres">
      <dgm:prSet presAssocID="{13AB6FF7-23DF-42C9-B2C4-94B0DA0798CC}" presName="vProcSp" presStyleCnt="0"/>
      <dgm:spPr/>
    </dgm:pt>
    <dgm:pt modelId="{664FA15C-6277-4286-8531-8C33F0AFF688}" type="pres">
      <dgm:prSet presAssocID="{13AB6FF7-23DF-42C9-B2C4-94B0DA0798CC}" presName="vSp1" presStyleCnt="0"/>
      <dgm:spPr/>
    </dgm:pt>
    <dgm:pt modelId="{FEDE7EFF-6DBF-4A7E-BD58-58ABD50FC244}" type="pres">
      <dgm:prSet presAssocID="{13AB6FF7-23DF-42C9-B2C4-94B0DA0798CC}" presName="simulatedConn" presStyleLbl="solidFgAcc1" presStyleIdx="1" presStyleCnt="2"/>
      <dgm:spPr/>
    </dgm:pt>
    <dgm:pt modelId="{A7EDBB23-B64C-412B-ACAD-F58E2A86F5A0}" type="pres">
      <dgm:prSet presAssocID="{13AB6FF7-23DF-42C9-B2C4-94B0DA0798CC}" presName="vSp2" presStyleCnt="0"/>
      <dgm:spPr/>
    </dgm:pt>
    <dgm:pt modelId="{B23896E0-E907-40B3-A069-490BDF17FDA2}" type="pres">
      <dgm:prSet presAssocID="{13AB6FF7-23DF-42C9-B2C4-94B0DA0798CC}" presName="sibTrans" presStyleCnt="0"/>
      <dgm:spPr/>
    </dgm:pt>
    <dgm:pt modelId="{C802FCD4-070D-43CE-8329-7726896E1E17}" type="pres">
      <dgm:prSet presAssocID="{38B2FF04-0925-4A83-9102-A98FBB5A6C57}" presName="compositeNode" presStyleCnt="0">
        <dgm:presLayoutVars>
          <dgm:bulletEnabled val="1"/>
        </dgm:presLayoutVars>
      </dgm:prSet>
      <dgm:spPr/>
    </dgm:pt>
    <dgm:pt modelId="{5E770BD4-CE14-4C10-9C20-B07AC93F17E7}" type="pres">
      <dgm:prSet presAssocID="{38B2FF04-0925-4A83-9102-A98FBB5A6C57}" presName="bgRect" presStyleLbl="node1" presStyleIdx="2" presStyleCnt="3"/>
      <dgm:spPr/>
      <dgm:t>
        <a:bodyPr/>
        <a:lstStyle/>
        <a:p>
          <a:endParaRPr lang="ru-RU"/>
        </a:p>
      </dgm:t>
    </dgm:pt>
    <dgm:pt modelId="{84F5287F-3C44-49F3-B00C-ECB97231ED83}" type="pres">
      <dgm:prSet presAssocID="{38B2FF04-0925-4A83-9102-A98FBB5A6C5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9D002-5492-467A-98E5-9F5D70098D95}" type="pres">
      <dgm:prSet presAssocID="{38B2FF04-0925-4A83-9102-A98FBB5A6C5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169CC5-6139-4278-878E-AEECA0808E59}" type="presOf" srcId="{A030DEF7-A5C4-451D-B416-75F591350787}" destId="{9F16D4C9-638F-48F6-879E-83F76A304EB8}" srcOrd="0" destOrd="0" presId="urn:microsoft.com/office/officeart/2005/8/layout/hProcess7"/>
    <dgm:cxn modelId="{1BF565DE-E7E2-46D5-AFDB-68B368AF4D89}" type="presOf" srcId="{75FADE62-A643-4382-8DCE-D35C459EA741}" destId="{CB9CB19D-00B8-4CAF-96BA-044A7390D7BD}" srcOrd="0" destOrd="0" presId="urn:microsoft.com/office/officeart/2005/8/layout/hProcess7"/>
    <dgm:cxn modelId="{4DC90062-DDC1-483B-A28B-15A49B24F43D}" type="presOf" srcId="{75FADE62-A643-4382-8DCE-D35C459EA741}" destId="{54DD4B64-AB4F-41D5-9A41-627F19E82FE3}" srcOrd="1" destOrd="0" presId="urn:microsoft.com/office/officeart/2005/8/layout/hProcess7"/>
    <dgm:cxn modelId="{E170EFC5-46E1-45ED-A6F6-18E6146182C7}" srcId="{A030DEF7-A5C4-451D-B416-75F591350787}" destId="{7BAEAFD2-92BA-4572-8886-D667FFEA5751}" srcOrd="0" destOrd="0" parTransId="{DBC1FA6E-8D89-436B-8995-883E576C0D7E}" sibTransId="{52CAD090-634B-4A2D-8CD4-00CC8B8DBC46}"/>
    <dgm:cxn modelId="{FC226AC1-3E72-498F-9385-5D4E2733A459}" srcId="{75FADE62-A643-4382-8DCE-D35C459EA741}" destId="{B46C12AA-39F8-4161-95B5-A2741A5E5041}" srcOrd="0" destOrd="0" parTransId="{65723EF1-80BE-42FC-AE58-465F1F0F4248}" sibTransId="{B675A8EC-8D31-40E7-BC33-79E8DF41C364}"/>
    <dgm:cxn modelId="{7C0D87A4-766B-4EB4-86CD-C562DD99D924}" srcId="{34B2C48D-86EF-4CC0-BF67-90CB42967DBE}" destId="{38B2FF04-0925-4A83-9102-A98FBB5A6C57}" srcOrd="2" destOrd="0" parTransId="{DF194F80-BA1A-4D5C-8B89-0E8E74DB50F3}" sibTransId="{6DEF2AFE-16BE-417F-AF94-08D026F43684}"/>
    <dgm:cxn modelId="{96FA0561-0F7D-46E2-A2B2-FBBBABCFC743}" srcId="{38B2FF04-0925-4A83-9102-A98FBB5A6C57}" destId="{D119EAA4-53D3-4AEE-B93D-1895EB6B95F0}" srcOrd="0" destOrd="0" parTransId="{D6E001DE-4136-4AC3-B0E7-B1CC034F440C}" sibTransId="{5F0638D7-920A-42C8-BB22-714FC9FF78F4}"/>
    <dgm:cxn modelId="{C6575A1C-EB66-4AFA-822B-CA8314F0BA74}" type="presOf" srcId="{B46C12AA-39F8-4161-95B5-A2741A5E5041}" destId="{17C8E1E5-3E24-46F4-B801-BF85B6900D0A}" srcOrd="0" destOrd="0" presId="urn:microsoft.com/office/officeart/2005/8/layout/hProcess7"/>
    <dgm:cxn modelId="{92B96075-4174-421E-8BD0-F886454038D5}" type="presOf" srcId="{A030DEF7-A5C4-451D-B416-75F591350787}" destId="{1B03A47A-0AC0-4B9A-9E61-7CA2B62A57E6}" srcOrd="1" destOrd="0" presId="urn:microsoft.com/office/officeart/2005/8/layout/hProcess7"/>
    <dgm:cxn modelId="{3FAD54E0-168D-420E-94EF-A22F496CAFE0}" type="presOf" srcId="{D119EAA4-53D3-4AEE-B93D-1895EB6B95F0}" destId="{1EE9D002-5492-467A-98E5-9F5D70098D95}" srcOrd="0" destOrd="0" presId="urn:microsoft.com/office/officeart/2005/8/layout/hProcess7"/>
    <dgm:cxn modelId="{3F083204-A193-401A-874A-6D673085812B}" type="presOf" srcId="{7BAEAFD2-92BA-4572-8886-D667FFEA5751}" destId="{3C50ECC7-FFA4-44D1-973D-CB4368BCC3BE}" srcOrd="0" destOrd="0" presId="urn:microsoft.com/office/officeart/2005/8/layout/hProcess7"/>
    <dgm:cxn modelId="{4A486DA0-161B-4203-A379-313F68D3D36E}" srcId="{34B2C48D-86EF-4CC0-BF67-90CB42967DBE}" destId="{A030DEF7-A5C4-451D-B416-75F591350787}" srcOrd="0" destOrd="0" parTransId="{93C8DCF3-B245-4C17-AF50-8371BEEC5C9D}" sibTransId="{E83E5CB1-3DF3-4B58-8C4C-E6DC257490C2}"/>
    <dgm:cxn modelId="{DDF01515-6538-4F90-922B-F83E1F1A94B0}" type="presOf" srcId="{34B2C48D-86EF-4CC0-BF67-90CB42967DBE}" destId="{FA3F4EC2-3A1E-45D6-A486-11595B4911BF}" srcOrd="0" destOrd="0" presId="urn:microsoft.com/office/officeart/2005/8/layout/hProcess7"/>
    <dgm:cxn modelId="{E2B7C210-C544-4B55-8B82-25726EBE03F7}" srcId="{34B2C48D-86EF-4CC0-BF67-90CB42967DBE}" destId="{75FADE62-A643-4382-8DCE-D35C459EA741}" srcOrd="1" destOrd="0" parTransId="{8EC29AE3-6303-4B97-A7C9-AFE443706D04}" sibTransId="{13AB6FF7-23DF-42C9-B2C4-94B0DA0798CC}"/>
    <dgm:cxn modelId="{572713CC-156B-4057-A8A9-FA322DF27651}" type="presOf" srcId="{38B2FF04-0925-4A83-9102-A98FBB5A6C57}" destId="{84F5287F-3C44-49F3-B00C-ECB97231ED83}" srcOrd="1" destOrd="0" presId="urn:microsoft.com/office/officeart/2005/8/layout/hProcess7"/>
    <dgm:cxn modelId="{04C3AE20-B169-4E21-86CC-7EABEC0C0221}" type="presOf" srcId="{38B2FF04-0925-4A83-9102-A98FBB5A6C57}" destId="{5E770BD4-CE14-4C10-9C20-B07AC93F17E7}" srcOrd="0" destOrd="0" presId="urn:microsoft.com/office/officeart/2005/8/layout/hProcess7"/>
    <dgm:cxn modelId="{48917884-64AA-4CEB-B926-D8EE16728260}" type="presParOf" srcId="{FA3F4EC2-3A1E-45D6-A486-11595B4911BF}" destId="{E2E00165-6439-4680-9D66-D0F5198FEAF5}" srcOrd="0" destOrd="0" presId="urn:microsoft.com/office/officeart/2005/8/layout/hProcess7"/>
    <dgm:cxn modelId="{0CB6F317-A40C-4189-BE94-5FDC208A32BF}" type="presParOf" srcId="{E2E00165-6439-4680-9D66-D0F5198FEAF5}" destId="{9F16D4C9-638F-48F6-879E-83F76A304EB8}" srcOrd="0" destOrd="0" presId="urn:microsoft.com/office/officeart/2005/8/layout/hProcess7"/>
    <dgm:cxn modelId="{5B625730-FC0A-470E-9BAD-FC96EC0C544D}" type="presParOf" srcId="{E2E00165-6439-4680-9D66-D0F5198FEAF5}" destId="{1B03A47A-0AC0-4B9A-9E61-7CA2B62A57E6}" srcOrd="1" destOrd="0" presId="urn:microsoft.com/office/officeart/2005/8/layout/hProcess7"/>
    <dgm:cxn modelId="{B7D0116B-8739-463A-95F8-890EF997BE35}" type="presParOf" srcId="{E2E00165-6439-4680-9D66-D0F5198FEAF5}" destId="{3C50ECC7-FFA4-44D1-973D-CB4368BCC3BE}" srcOrd="2" destOrd="0" presId="urn:microsoft.com/office/officeart/2005/8/layout/hProcess7"/>
    <dgm:cxn modelId="{23FD7700-C0A9-410E-987C-41DD51C71E2A}" type="presParOf" srcId="{FA3F4EC2-3A1E-45D6-A486-11595B4911BF}" destId="{83408C46-7051-4268-A742-68CFBFAFBABF}" srcOrd="1" destOrd="0" presId="urn:microsoft.com/office/officeart/2005/8/layout/hProcess7"/>
    <dgm:cxn modelId="{32D6122C-B3E0-4474-BEA7-C7D4CDDBC8F1}" type="presParOf" srcId="{FA3F4EC2-3A1E-45D6-A486-11595B4911BF}" destId="{4E8083E5-0994-49CE-9037-E1BB7703B7EC}" srcOrd="2" destOrd="0" presId="urn:microsoft.com/office/officeart/2005/8/layout/hProcess7"/>
    <dgm:cxn modelId="{C5B863EE-358F-4A67-9BCA-7F3DE8996296}" type="presParOf" srcId="{4E8083E5-0994-49CE-9037-E1BB7703B7EC}" destId="{9D35B7AB-2CB5-48F9-9929-0AD2E8134FE1}" srcOrd="0" destOrd="0" presId="urn:microsoft.com/office/officeart/2005/8/layout/hProcess7"/>
    <dgm:cxn modelId="{DE506285-15D2-473A-A3A9-BDECBF95B5A8}" type="presParOf" srcId="{4E8083E5-0994-49CE-9037-E1BB7703B7EC}" destId="{B52D76D7-6216-4367-81D0-F682EE83F87F}" srcOrd="1" destOrd="0" presId="urn:microsoft.com/office/officeart/2005/8/layout/hProcess7"/>
    <dgm:cxn modelId="{63663570-C66F-4684-9954-7B008E7A326E}" type="presParOf" srcId="{4E8083E5-0994-49CE-9037-E1BB7703B7EC}" destId="{535B266D-0F57-4DD4-AE58-C03B41EFC9D7}" srcOrd="2" destOrd="0" presId="urn:microsoft.com/office/officeart/2005/8/layout/hProcess7"/>
    <dgm:cxn modelId="{A51D398B-A825-4372-8836-4E671A923382}" type="presParOf" srcId="{FA3F4EC2-3A1E-45D6-A486-11595B4911BF}" destId="{ACE3C651-D515-4F5C-9C92-8448BB39C804}" srcOrd="3" destOrd="0" presId="urn:microsoft.com/office/officeart/2005/8/layout/hProcess7"/>
    <dgm:cxn modelId="{6851F41C-8F7D-46A8-86D1-9CD24A5F0537}" type="presParOf" srcId="{FA3F4EC2-3A1E-45D6-A486-11595B4911BF}" destId="{4D7B42A3-3550-4F1D-AD4E-E81D7E3403D4}" srcOrd="4" destOrd="0" presId="urn:microsoft.com/office/officeart/2005/8/layout/hProcess7"/>
    <dgm:cxn modelId="{2BA9B1D5-9712-46DF-B894-17B822ED2C57}" type="presParOf" srcId="{4D7B42A3-3550-4F1D-AD4E-E81D7E3403D4}" destId="{CB9CB19D-00B8-4CAF-96BA-044A7390D7BD}" srcOrd="0" destOrd="0" presId="urn:microsoft.com/office/officeart/2005/8/layout/hProcess7"/>
    <dgm:cxn modelId="{3D0A22CC-C49B-402B-B4DB-6926423FDE35}" type="presParOf" srcId="{4D7B42A3-3550-4F1D-AD4E-E81D7E3403D4}" destId="{54DD4B64-AB4F-41D5-9A41-627F19E82FE3}" srcOrd="1" destOrd="0" presId="urn:microsoft.com/office/officeart/2005/8/layout/hProcess7"/>
    <dgm:cxn modelId="{E284F97B-37E5-46A2-9CEA-F314D35C7EB3}" type="presParOf" srcId="{4D7B42A3-3550-4F1D-AD4E-E81D7E3403D4}" destId="{17C8E1E5-3E24-46F4-B801-BF85B6900D0A}" srcOrd="2" destOrd="0" presId="urn:microsoft.com/office/officeart/2005/8/layout/hProcess7"/>
    <dgm:cxn modelId="{31252989-1A7B-4634-846A-8F765883E59A}" type="presParOf" srcId="{FA3F4EC2-3A1E-45D6-A486-11595B4911BF}" destId="{F417E7A2-FFCC-4E5E-A42D-9837F89DBA80}" srcOrd="5" destOrd="0" presId="urn:microsoft.com/office/officeart/2005/8/layout/hProcess7"/>
    <dgm:cxn modelId="{D133B97A-BD6B-491A-87E0-7A8C6A1D66F4}" type="presParOf" srcId="{FA3F4EC2-3A1E-45D6-A486-11595B4911BF}" destId="{76906E36-B078-4EA7-893A-D74C0A75CC6E}" srcOrd="6" destOrd="0" presId="urn:microsoft.com/office/officeart/2005/8/layout/hProcess7"/>
    <dgm:cxn modelId="{2C75CA5F-0A79-403E-A9E3-1D25DB24B9EF}" type="presParOf" srcId="{76906E36-B078-4EA7-893A-D74C0A75CC6E}" destId="{664FA15C-6277-4286-8531-8C33F0AFF688}" srcOrd="0" destOrd="0" presId="urn:microsoft.com/office/officeart/2005/8/layout/hProcess7"/>
    <dgm:cxn modelId="{857F5027-CA42-4B98-ACBD-7D72D7F8B7CD}" type="presParOf" srcId="{76906E36-B078-4EA7-893A-D74C0A75CC6E}" destId="{FEDE7EFF-6DBF-4A7E-BD58-58ABD50FC244}" srcOrd="1" destOrd="0" presId="urn:microsoft.com/office/officeart/2005/8/layout/hProcess7"/>
    <dgm:cxn modelId="{1F469AC3-8A7D-4DE4-A4EB-412A9EC11DF8}" type="presParOf" srcId="{76906E36-B078-4EA7-893A-D74C0A75CC6E}" destId="{A7EDBB23-B64C-412B-ACAD-F58E2A86F5A0}" srcOrd="2" destOrd="0" presId="urn:microsoft.com/office/officeart/2005/8/layout/hProcess7"/>
    <dgm:cxn modelId="{67DBAF8D-46E9-4FD3-A7B8-75A81272938B}" type="presParOf" srcId="{FA3F4EC2-3A1E-45D6-A486-11595B4911BF}" destId="{B23896E0-E907-40B3-A069-490BDF17FDA2}" srcOrd="7" destOrd="0" presId="urn:microsoft.com/office/officeart/2005/8/layout/hProcess7"/>
    <dgm:cxn modelId="{97CD2A4E-ADC7-412A-8F52-3FFE72010207}" type="presParOf" srcId="{FA3F4EC2-3A1E-45D6-A486-11595B4911BF}" destId="{C802FCD4-070D-43CE-8329-7726896E1E17}" srcOrd="8" destOrd="0" presId="urn:microsoft.com/office/officeart/2005/8/layout/hProcess7"/>
    <dgm:cxn modelId="{A0BEBDFD-3353-4FD1-A041-2F1A1F13AD51}" type="presParOf" srcId="{C802FCD4-070D-43CE-8329-7726896E1E17}" destId="{5E770BD4-CE14-4C10-9C20-B07AC93F17E7}" srcOrd="0" destOrd="0" presId="urn:microsoft.com/office/officeart/2005/8/layout/hProcess7"/>
    <dgm:cxn modelId="{0EC2E5CD-883C-45DE-BCCC-A42F9A6D876E}" type="presParOf" srcId="{C802FCD4-070D-43CE-8329-7726896E1E17}" destId="{84F5287F-3C44-49F3-B00C-ECB97231ED83}" srcOrd="1" destOrd="0" presId="urn:microsoft.com/office/officeart/2005/8/layout/hProcess7"/>
    <dgm:cxn modelId="{FB18EA57-9C96-4C37-B6F5-559BE98EDBDF}" type="presParOf" srcId="{C802FCD4-070D-43CE-8329-7726896E1E17}" destId="{1EE9D002-5492-467A-98E5-9F5D70098D9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16D4C9-638F-48F6-879E-83F76A304EB8}">
      <dsp:nvSpPr>
        <dsp:cNvPr id="0" name=""/>
        <dsp:cNvSpPr/>
      </dsp:nvSpPr>
      <dsp:spPr>
        <a:xfrm>
          <a:off x="622" y="586571"/>
          <a:ext cx="2680245" cy="3216294"/>
        </a:xfrm>
        <a:prstGeom prst="roundRect">
          <a:avLst>
            <a:gd name="adj" fmla="val 5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16200000">
        <a:off x="-1050033" y="1637227"/>
        <a:ext cx="2637361" cy="536049"/>
      </dsp:txXfrm>
    </dsp:sp>
    <dsp:sp modelId="{3C50ECC7-FFA4-44D1-973D-CB4368BCC3BE}">
      <dsp:nvSpPr>
        <dsp:cNvPr id="0" name=""/>
        <dsp:cNvSpPr/>
      </dsp:nvSpPr>
      <dsp:spPr>
        <a:xfrm>
          <a:off x="536671" y="586571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ПОНЯЛ ТЕМУ  УРОКА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36671" y="586571"/>
        <a:ext cx="1996783" cy="3216294"/>
      </dsp:txXfrm>
    </dsp:sp>
    <dsp:sp modelId="{CB9CB19D-00B8-4CAF-96BA-044A7390D7BD}">
      <dsp:nvSpPr>
        <dsp:cNvPr id="0" name=""/>
        <dsp:cNvSpPr/>
      </dsp:nvSpPr>
      <dsp:spPr>
        <a:xfrm>
          <a:off x="2774677" y="586571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16200000">
        <a:off x="1724020" y="1637227"/>
        <a:ext cx="2637361" cy="536049"/>
      </dsp:txXfrm>
    </dsp:sp>
    <dsp:sp modelId="{B52D76D7-6216-4367-81D0-F682EE83F87F}">
      <dsp:nvSpPr>
        <dsp:cNvPr id="0" name=""/>
        <dsp:cNvSpPr/>
      </dsp:nvSpPr>
      <dsp:spPr>
        <a:xfrm rot="5400000">
          <a:off x="2551891" y="3141062"/>
          <a:ext cx="472373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8E1E5-3E24-46F4-B801-BF85B6900D0A}">
      <dsp:nvSpPr>
        <dsp:cNvPr id="0" name=""/>
        <dsp:cNvSpPr/>
      </dsp:nvSpPr>
      <dsp:spPr>
        <a:xfrm>
          <a:off x="3310726" y="586571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НЕ ДОСТАТОЧНО УСВОИЛ МАТЕРИАЛ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310726" y="586571"/>
        <a:ext cx="1996783" cy="3216294"/>
      </dsp:txXfrm>
    </dsp:sp>
    <dsp:sp modelId="{5E770BD4-CE14-4C10-9C20-B07AC93F17E7}">
      <dsp:nvSpPr>
        <dsp:cNvPr id="0" name=""/>
        <dsp:cNvSpPr/>
      </dsp:nvSpPr>
      <dsp:spPr>
        <a:xfrm>
          <a:off x="5548731" y="586571"/>
          <a:ext cx="2680245" cy="3216294"/>
        </a:xfrm>
        <a:prstGeom prst="roundRect">
          <a:avLst>
            <a:gd name="adj" fmla="val 5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 </a:t>
          </a:r>
          <a:endParaRPr lang="ru-RU" sz="3000" kern="1200" dirty="0"/>
        </a:p>
      </dsp:txBody>
      <dsp:txXfrm rot="16200000">
        <a:off x="4498075" y="1637227"/>
        <a:ext cx="2637361" cy="536049"/>
      </dsp:txXfrm>
    </dsp:sp>
    <dsp:sp modelId="{FEDE7EFF-6DBF-4A7E-BD58-58ABD50FC244}">
      <dsp:nvSpPr>
        <dsp:cNvPr id="0" name=""/>
        <dsp:cNvSpPr/>
      </dsp:nvSpPr>
      <dsp:spPr>
        <a:xfrm rot="5400000">
          <a:off x="5325946" y="3141062"/>
          <a:ext cx="472373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9D002-5492-467A-98E5-9F5D70098D95}">
      <dsp:nvSpPr>
        <dsp:cNvPr id="0" name=""/>
        <dsp:cNvSpPr/>
      </dsp:nvSpPr>
      <dsp:spPr>
        <a:xfrm>
          <a:off x="6084780" y="586571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НЕ ПОНЯЛ ТЕМУ  УРОКА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084780" y="586571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12F6C4-F16C-4DFB-BAF7-6EF88CB980AE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F9C305-1808-4AF9-A066-D99BF3FDCB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000" dirty="0" smtClean="0"/>
              <a:t> 1 – 0,2             4,9 + 1,4              0,4 ·20</a:t>
            </a:r>
          </a:p>
          <a:p>
            <a:r>
              <a:rPr lang="ru-RU" sz="3000" dirty="0" smtClean="0"/>
              <a:t>       ·10                       : 3                  : 0,2</a:t>
            </a:r>
          </a:p>
          <a:p>
            <a:r>
              <a:rPr lang="ru-RU" sz="3000" dirty="0" smtClean="0"/>
              <a:t>     : 40                   + 3,9                 : 100</a:t>
            </a:r>
          </a:p>
          <a:p>
            <a:r>
              <a:rPr lang="ru-RU" sz="3000" dirty="0" smtClean="0"/>
              <a:t>   + 3,8                      :12                  +2,6</a:t>
            </a:r>
          </a:p>
          <a:p>
            <a:r>
              <a:rPr lang="ru-RU" sz="3000" dirty="0" smtClean="0"/>
              <a:t>________         _________          _________</a:t>
            </a:r>
          </a:p>
          <a:p>
            <a:r>
              <a:rPr lang="ru-RU" sz="3000" dirty="0" smtClean="0"/>
              <a:t>       ?                        ?                        ?</a:t>
            </a:r>
          </a:p>
          <a:p>
            <a:r>
              <a:rPr lang="ru-RU" sz="3000" dirty="0" smtClean="0"/>
              <a:t>       4                        0,5                    3</a:t>
            </a:r>
          </a:p>
          <a:p>
            <a:endParaRPr lang="ru-RU" dirty="0" smtClean="0"/>
          </a:p>
          <a:p>
            <a:r>
              <a:rPr lang="ru-RU" sz="3200" dirty="0" smtClean="0"/>
              <a:t>4 - наглядное     0,5 – представление   3 -  информации </a:t>
            </a:r>
          </a:p>
          <a:p>
            <a:pPr algn="ctr"/>
            <a:r>
              <a:rPr lang="ru-RU" sz="5200" dirty="0" smtClean="0"/>
              <a:t>ДИАГРАММА</a:t>
            </a:r>
            <a:endParaRPr lang="ru-RU" sz="5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 Math"/>
                <a:ea typeface="Cambria Math"/>
              </a:rPr>
              <a:t>⦟ АСЕ - прямой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С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А</a:t>
            </a:r>
          </a:p>
          <a:p>
            <a:pPr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763688" y="2348880"/>
            <a:ext cx="2232248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63688" y="5229200"/>
            <a:ext cx="302433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796920"/>
          </a:xfrm>
        </p:spPr>
        <p:txBody>
          <a:bodyPr/>
          <a:lstStyle/>
          <a:p>
            <a:r>
              <a:rPr lang="ru-RU" dirty="0" smtClean="0">
                <a:latin typeface="Cambria Math"/>
                <a:ea typeface="Cambria Math"/>
              </a:rPr>
              <a:t>⦟ АВС = 180° развернутый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 Math"/>
                <a:ea typeface="Cambria Math"/>
              </a:rPr>
              <a:t>⦟ ВОМ - тупой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</a:t>
            </a:r>
          </a:p>
          <a:p>
            <a:r>
              <a:rPr lang="ru-RU" dirty="0" smtClean="0"/>
              <a:t>                              О                                    М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75656" y="2780928"/>
            <a:ext cx="2016224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91880" y="5157192"/>
            <a:ext cx="280831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50888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Cambria Math"/>
                <a:ea typeface="Cambria Math"/>
              </a:rPr>
              <a:t>⦟</a:t>
            </a:r>
            <a:r>
              <a:rPr lang="en-US" sz="6600" dirty="0" smtClean="0">
                <a:latin typeface="Cambria Math"/>
                <a:ea typeface="Cambria Math"/>
              </a:rPr>
              <a:t>PNS = 91° - </a:t>
            </a:r>
            <a:r>
              <a:rPr lang="ru-RU" sz="6600" dirty="0" smtClean="0">
                <a:latin typeface="Cambria Math"/>
                <a:ea typeface="Cambria Math"/>
              </a:rPr>
              <a:t>прямой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 Math"/>
                <a:ea typeface="Cambria Math"/>
              </a:rPr>
              <a:t>⦟МОА - развернутый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</a:p>
          <a:p>
            <a:r>
              <a:rPr lang="ru-RU" dirty="0" smtClean="0"/>
              <a:t>                          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А</a:t>
            </a:r>
          </a:p>
          <a:p>
            <a:r>
              <a:rPr lang="ru-RU" dirty="0" smtClean="0"/>
              <a:t>      М                              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619672" y="2996952"/>
            <a:ext cx="144016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059832" y="2996952"/>
            <a:ext cx="158417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305800" cy="2376264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Cambria Math"/>
                <a:ea typeface="Cambria Math"/>
              </a:rPr>
              <a:t>⦟ КАМ = 74° - тупой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выполнения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Обсудить тему проекта.</a:t>
            </a:r>
          </a:p>
          <a:p>
            <a:r>
              <a:rPr lang="ru-RU" dirty="0" smtClean="0"/>
              <a:t>2. Составить план.</a:t>
            </a:r>
          </a:p>
          <a:p>
            <a:r>
              <a:rPr lang="ru-RU" dirty="0" smtClean="0"/>
              <a:t>3. Выполнить проект.</a:t>
            </a:r>
          </a:p>
          <a:p>
            <a:r>
              <a:rPr lang="ru-RU" dirty="0" smtClean="0"/>
              <a:t>4. Контролировать исполнение.</a:t>
            </a:r>
          </a:p>
          <a:p>
            <a:r>
              <a:rPr lang="ru-RU" dirty="0" smtClean="0"/>
              <a:t>5. Защитить проект.</a:t>
            </a:r>
          </a:p>
          <a:p>
            <a:r>
              <a:rPr lang="ru-RU" dirty="0" smtClean="0"/>
              <a:t>6. Оценить   лучший проект.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Домашняя работа: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 43,№ 1701,</a:t>
            </a:r>
            <a:r>
              <a:rPr lang="ru-RU" u="sng" dirty="0" smtClean="0"/>
              <a:t>№1708,</a:t>
            </a:r>
            <a:r>
              <a:rPr lang="ru-RU" dirty="0" smtClean="0"/>
              <a:t>№1710.</a:t>
            </a:r>
          </a:p>
          <a:p>
            <a:r>
              <a:rPr lang="ru-RU" dirty="0" smtClean="0"/>
              <a:t>Сделать диаграмму:</a:t>
            </a:r>
          </a:p>
          <a:p>
            <a:r>
              <a:rPr lang="ru-RU" dirty="0" smtClean="0"/>
              <a:t> Распределение  семейного бюджета.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Круговые диаграммы</a:t>
            </a:r>
            <a:endParaRPr lang="ru-RU" sz="6600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64904"/>
            <a:ext cx="6096000" cy="375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Закрепить навыки построения диаграмм.</a:t>
            </a:r>
          </a:p>
          <a:p>
            <a:r>
              <a:rPr lang="ru-RU" sz="4400" dirty="0" smtClean="0"/>
              <a:t>Научиться читать  диаграммы.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400" dirty="0" smtClean="0"/>
              <a:t>« Я ЗНАЮ, ЧТО Я УМЕЮ ДЕЛАТЬ. Я ЗНАЮ, КАК ЭТО СДЕЛАТЬ»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41121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Человек</a:t>
                      </a:r>
                      <a:r>
                        <a:rPr lang="ru-RU" sz="3200" baseline="0" dirty="0" smtClean="0"/>
                        <a:t>  тратит из своих доходов:</a:t>
                      </a:r>
                      <a:endParaRPr lang="ru-RU" sz="3200" dirty="0"/>
                    </a:p>
                  </a:txBody>
                  <a:tcPr marL="135543" marR="135543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3200" dirty="0" smtClean="0"/>
                        <a:t>на питание – 30%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3200" dirty="0" smtClean="0"/>
                        <a:t>на жильё</a:t>
                      </a:r>
                      <a:r>
                        <a:rPr lang="ru-RU" sz="3200" baseline="0" dirty="0" smtClean="0"/>
                        <a:t> – 15 %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3200" baseline="0" dirty="0" smtClean="0"/>
                        <a:t>на одежду  - 35 %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3200" baseline="0" dirty="0" smtClean="0"/>
                        <a:t>на транспорт – 20 %</a:t>
                      </a:r>
                      <a:endParaRPr lang="ru-RU" sz="3200" dirty="0"/>
                    </a:p>
                  </a:txBody>
                  <a:tcPr marL="135543" marR="135543"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427984" y="1268760"/>
          <a:ext cx="4499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Площадь какой страны больше?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920875"/>
          <a:ext cx="403860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1"/>
                <a:gridCol w="20193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Страна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Площадь в млн.км²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Россия</a:t>
                      </a:r>
                    </a:p>
                    <a:p>
                      <a:r>
                        <a:rPr lang="ru-RU" sz="2400" dirty="0" smtClean="0"/>
                        <a:t>Канада</a:t>
                      </a:r>
                    </a:p>
                    <a:p>
                      <a:r>
                        <a:rPr lang="ru-RU" sz="2400" dirty="0" smtClean="0"/>
                        <a:t>Китай</a:t>
                      </a:r>
                    </a:p>
                    <a:p>
                      <a:r>
                        <a:rPr lang="ru-RU" sz="2400" dirty="0" smtClean="0"/>
                        <a:t>США</a:t>
                      </a:r>
                    </a:p>
                    <a:p>
                      <a:r>
                        <a:rPr lang="ru-RU" sz="2400" dirty="0" smtClean="0"/>
                        <a:t>Бразилия</a:t>
                      </a:r>
                    </a:p>
                    <a:p>
                      <a:r>
                        <a:rPr lang="ru-RU" sz="2400" dirty="0" smtClean="0"/>
                        <a:t>Индия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17,1</a:t>
                      </a:r>
                    </a:p>
                    <a:p>
                      <a:r>
                        <a:rPr lang="ru-RU" sz="2400" dirty="0" smtClean="0"/>
                        <a:t>10</a:t>
                      </a:r>
                    </a:p>
                    <a:p>
                      <a:r>
                        <a:rPr lang="ru-RU" sz="2400" dirty="0" smtClean="0"/>
                        <a:t>9,6</a:t>
                      </a:r>
                    </a:p>
                    <a:p>
                      <a:r>
                        <a:rPr lang="ru-RU" sz="2400" dirty="0" smtClean="0"/>
                        <a:t>9,4</a:t>
                      </a:r>
                    </a:p>
                    <a:p>
                      <a:r>
                        <a:rPr lang="ru-RU" sz="2400" dirty="0" smtClean="0"/>
                        <a:t>8,5</a:t>
                      </a:r>
                    </a:p>
                    <a:p>
                      <a:r>
                        <a:rPr lang="ru-RU" sz="2400" dirty="0" smtClean="0"/>
                        <a:t>3,2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920875"/>
          <a:ext cx="40386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Численность населения какой страны больше?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2060848"/>
          <a:ext cx="446449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Страна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Численность млн. чел.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Китай</a:t>
                      </a:r>
                    </a:p>
                    <a:p>
                      <a:r>
                        <a:rPr lang="ru-RU" sz="2400" dirty="0" smtClean="0"/>
                        <a:t>Индия</a:t>
                      </a:r>
                    </a:p>
                    <a:p>
                      <a:r>
                        <a:rPr lang="ru-RU" sz="2400" dirty="0" smtClean="0"/>
                        <a:t>США</a:t>
                      </a:r>
                    </a:p>
                    <a:p>
                      <a:r>
                        <a:rPr lang="ru-RU" sz="2400" dirty="0" smtClean="0"/>
                        <a:t>Индонезия</a:t>
                      </a:r>
                    </a:p>
                    <a:p>
                      <a:r>
                        <a:rPr lang="ru-RU" sz="2400" dirty="0" smtClean="0"/>
                        <a:t>Бразилия</a:t>
                      </a:r>
                    </a:p>
                    <a:p>
                      <a:r>
                        <a:rPr lang="ru-RU" sz="2400" dirty="0" smtClean="0"/>
                        <a:t>Россия</a:t>
                      </a:r>
                    </a:p>
                    <a:p>
                      <a:r>
                        <a:rPr lang="ru-RU" sz="2400" dirty="0" smtClean="0"/>
                        <a:t>Япония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1275</a:t>
                      </a:r>
                    </a:p>
                    <a:p>
                      <a:r>
                        <a:rPr lang="ru-RU" sz="2400" dirty="0" smtClean="0"/>
                        <a:t>1010</a:t>
                      </a:r>
                    </a:p>
                    <a:p>
                      <a:r>
                        <a:rPr lang="ru-RU" sz="2400" dirty="0" smtClean="0"/>
                        <a:t>280</a:t>
                      </a:r>
                    </a:p>
                    <a:p>
                      <a:r>
                        <a:rPr lang="ru-RU" sz="2400" dirty="0" smtClean="0"/>
                        <a:t>215</a:t>
                      </a:r>
                    </a:p>
                    <a:p>
                      <a:r>
                        <a:rPr lang="ru-RU" sz="2400" dirty="0" smtClean="0"/>
                        <a:t>170</a:t>
                      </a:r>
                    </a:p>
                    <a:p>
                      <a:r>
                        <a:rPr lang="ru-RU" sz="2400" dirty="0" smtClean="0"/>
                        <a:t>142</a:t>
                      </a:r>
                    </a:p>
                    <a:p>
                      <a:r>
                        <a:rPr lang="ru-RU" sz="2400" dirty="0" smtClean="0"/>
                        <a:t>125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788024" y="1916832"/>
          <a:ext cx="40386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ФИЗКУЛЬТМИНУТКА</a:t>
            </a:r>
            <a:br>
              <a:rPr lang="ru-RU" dirty="0" smtClean="0"/>
            </a:br>
            <a:r>
              <a:rPr lang="ru-RU" dirty="0" smtClean="0"/>
              <a:t>(если правильно сидим, если не правильно встаём)</a:t>
            </a:r>
            <a:endParaRPr lang="ru-RU" dirty="0"/>
          </a:p>
        </p:txBody>
      </p:sp>
      <p:pic>
        <p:nvPicPr>
          <p:cNvPr id="6" name="Содержимое 5" descr="3_(2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62250" y="2492895"/>
            <a:ext cx="3619500" cy="35419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 Math"/>
                <a:ea typeface="Cambria Math"/>
              </a:rPr>
              <a:t>⦟ АОВ - острый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А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В</a:t>
            </a:r>
          </a:p>
          <a:p>
            <a:r>
              <a:rPr lang="ru-RU" dirty="0" smtClean="0"/>
              <a:t>   </a:t>
            </a:r>
          </a:p>
          <a:p>
            <a:r>
              <a:rPr lang="ru-RU" dirty="0" smtClean="0"/>
              <a:t>      О                                                                                                                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619672" y="2276872"/>
            <a:ext cx="216024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619672" y="3933056"/>
            <a:ext cx="309634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297</Words>
  <Application>Microsoft Office PowerPoint</Application>
  <PresentationFormat>Экран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Устно</vt:lpstr>
      <vt:lpstr>Круговые диаграммы</vt:lpstr>
      <vt:lpstr>Цель:</vt:lpstr>
      <vt:lpstr>ДЕВИЗ</vt:lpstr>
      <vt:lpstr>Слайд 5</vt:lpstr>
      <vt:lpstr>Площадь какой страны больше?</vt:lpstr>
      <vt:lpstr>Численность населения какой страны больше?</vt:lpstr>
      <vt:lpstr>ФИЗКУЛЬТМИНУТКА (если правильно сидим, если не правильно встаём)</vt:lpstr>
      <vt:lpstr>⦟ АОВ - острый</vt:lpstr>
      <vt:lpstr>⦟ АСЕ - прямой</vt:lpstr>
      <vt:lpstr>⦟ АВС = 180° развернутый</vt:lpstr>
      <vt:lpstr>⦟ ВОМ - тупой</vt:lpstr>
      <vt:lpstr>⦟PNS = 91° - прямой</vt:lpstr>
      <vt:lpstr>⦟МОА - развернутый</vt:lpstr>
      <vt:lpstr>⦟ КАМ = 74° - тупой</vt:lpstr>
      <vt:lpstr>Этапы выполнения проекта</vt:lpstr>
      <vt:lpstr>Домашняя работа: </vt:lpstr>
      <vt:lpstr>Слайд 18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Круговые диаграммы</dc:title>
  <dc:creator>Елена</dc:creator>
  <cp:lastModifiedBy>Админ</cp:lastModifiedBy>
  <cp:revision>39</cp:revision>
  <dcterms:created xsi:type="dcterms:W3CDTF">2015-05-12T19:28:27Z</dcterms:created>
  <dcterms:modified xsi:type="dcterms:W3CDTF">2015-10-09T11:26:54Z</dcterms:modified>
</cp:coreProperties>
</file>