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6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542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122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985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02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6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02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64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7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6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40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35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1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6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0A00-644C-4013-B9FD-80E371C0E31D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50E127-5304-4D36-8F3C-DB47C41B4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9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математика 5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Повторение изученного по теме</a:t>
            </a:r>
          </a:p>
          <a:p>
            <a:pPr marL="0" indent="0" algn="ctr">
              <a:buNone/>
            </a:pPr>
            <a:r>
              <a:rPr lang="ru-RU" sz="4800" dirty="0" smtClean="0"/>
              <a:t> «Деление с остатком»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801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Оцени свою работу: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Без ошибок – «5»</a:t>
            </a:r>
          </a:p>
          <a:p>
            <a:r>
              <a:rPr lang="ru-RU" sz="4000" dirty="0" smtClean="0"/>
              <a:t>  1 ошибка – «4»</a:t>
            </a:r>
          </a:p>
          <a:p>
            <a:r>
              <a:rPr lang="ru-RU" sz="4000" dirty="0" smtClean="0"/>
              <a:t>  2 - 3 ошибки - «3»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4 и больше ошибок – «2»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146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7500" y="166910"/>
            <a:ext cx="10401299" cy="128089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Работа у доски и в тетради</a:t>
            </a:r>
            <a:endParaRPr lang="ru-RU" sz="4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60500" y="1701800"/>
            <a:ext cx="10528299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725" y="484410"/>
            <a:ext cx="10310275" cy="1280890"/>
          </a:xfrm>
        </p:spPr>
        <p:txBody>
          <a:bodyPr>
            <a:noAutofit/>
          </a:bodyPr>
          <a:lstStyle/>
          <a:p>
            <a:r>
              <a:rPr lang="ru-RU" b="1" dirty="0" smtClean="0"/>
              <a:t>Тренировочная самостоятельная работа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7725" y="2133600"/>
            <a:ext cx="9960372" cy="414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себя 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7525" y="2133600"/>
            <a:ext cx="9727087" cy="37776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№ 121 а) </a:t>
            </a:r>
            <a:r>
              <a:rPr lang="ru-RU" sz="3200" b="1" dirty="0" smtClean="0"/>
              <a:t>неполное частное </a:t>
            </a:r>
            <a:r>
              <a:rPr lang="ru-RU" sz="3200" b="1" dirty="0" smtClean="0">
                <a:solidFill>
                  <a:srgbClr val="C00000"/>
                </a:solidFill>
              </a:rPr>
              <a:t>406</a:t>
            </a:r>
            <a:r>
              <a:rPr lang="ru-RU" sz="3200" b="1" dirty="0" smtClean="0"/>
              <a:t>, остаток </a:t>
            </a:r>
            <a:r>
              <a:rPr lang="ru-RU" sz="3200" b="1" dirty="0" smtClean="0">
                <a:solidFill>
                  <a:srgbClr val="C00000"/>
                </a:solidFill>
              </a:rPr>
              <a:t>53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№121 б) </a:t>
            </a:r>
            <a:r>
              <a:rPr lang="ru-RU" sz="3200" b="1" dirty="0" smtClean="0">
                <a:solidFill>
                  <a:schemeClr val="tx1"/>
                </a:solidFill>
              </a:rPr>
              <a:t>неполное частное </a:t>
            </a:r>
            <a:r>
              <a:rPr lang="ru-RU" sz="3200" b="1" dirty="0" smtClean="0">
                <a:solidFill>
                  <a:srgbClr val="C00000"/>
                </a:solidFill>
              </a:rPr>
              <a:t>97</a:t>
            </a:r>
            <a:r>
              <a:rPr lang="ru-RU" sz="3200" b="1" dirty="0" smtClean="0">
                <a:solidFill>
                  <a:schemeClr val="tx1"/>
                </a:solidFill>
              </a:rPr>
              <a:t>, остаток </a:t>
            </a:r>
            <a:r>
              <a:rPr lang="ru-RU" sz="3200" b="1" dirty="0" smtClean="0">
                <a:solidFill>
                  <a:srgbClr val="C00000"/>
                </a:solidFill>
              </a:rPr>
              <a:t>62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№122 а) </a:t>
            </a:r>
            <a:r>
              <a:rPr lang="ru-RU" sz="3200" b="1" dirty="0" smtClean="0">
                <a:solidFill>
                  <a:schemeClr val="tx1"/>
                </a:solidFill>
              </a:rPr>
              <a:t>делимое</a:t>
            </a:r>
            <a:r>
              <a:rPr lang="ru-RU" sz="3200" b="1" dirty="0" smtClean="0">
                <a:solidFill>
                  <a:srgbClr val="C00000"/>
                </a:solidFill>
              </a:rPr>
              <a:t> 248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№122 б) </a:t>
            </a:r>
            <a:r>
              <a:rPr lang="ru-RU" sz="3200" b="1" dirty="0" smtClean="0">
                <a:solidFill>
                  <a:schemeClr val="tx1"/>
                </a:solidFill>
              </a:rPr>
              <a:t>делимое</a:t>
            </a:r>
            <a:r>
              <a:rPr lang="ru-RU" sz="3200" b="1" dirty="0" smtClean="0">
                <a:solidFill>
                  <a:srgbClr val="C00000"/>
                </a:solidFill>
              </a:rPr>
              <a:t> 666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Самостоятельная работа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363" y="1842442"/>
            <a:ext cx="5700987" cy="24902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362" y="4332718"/>
            <a:ext cx="5495887" cy="616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362" y="4949118"/>
            <a:ext cx="5700988" cy="12506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64190" y="1820254"/>
            <a:ext cx="5685359" cy="25893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8229" y="4310385"/>
            <a:ext cx="5561319" cy="66106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98249" y="4949118"/>
            <a:ext cx="5751299" cy="12328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2362" y="1302954"/>
            <a:ext cx="5095684" cy="53948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79819" y="1302954"/>
            <a:ext cx="5685358" cy="6020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8229" y="4288051"/>
            <a:ext cx="5561319" cy="66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1300" y="693738"/>
            <a:ext cx="9144000" cy="1655762"/>
          </a:xfrm>
        </p:spPr>
        <p:txBody>
          <a:bodyPr>
            <a:noAutofit/>
          </a:bodyPr>
          <a:lstStyle/>
          <a:p>
            <a:pPr algn="ctr"/>
            <a:r>
              <a:rPr lang="ru-RU" sz="6600" b="1" smtClean="0"/>
              <a:t>Математический диктант</a:t>
            </a:r>
            <a:endParaRPr lang="ru-RU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33738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№1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59000"/>
            <a:ext cx="121920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1</a:t>
            </a:r>
            <a:r>
              <a:rPr lang="ru-RU" sz="4000" dirty="0"/>
              <a:t>) Велосипедист едет со скоростью </a:t>
            </a:r>
            <a:r>
              <a:rPr lang="ru-RU" sz="4000" b="1" dirty="0" smtClean="0"/>
              <a:t>18 </a:t>
            </a:r>
            <a:r>
              <a:rPr lang="ru-RU" sz="4000" dirty="0" smtClean="0"/>
              <a:t>км/ч</a:t>
            </a:r>
            <a:r>
              <a:rPr lang="ru-RU" sz="4000" dirty="0"/>
              <a:t>. </a:t>
            </a:r>
            <a:r>
              <a:rPr lang="ru-RU" sz="4000" dirty="0" smtClean="0"/>
              <a:t>            </a:t>
            </a:r>
          </a:p>
          <a:p>
            <a:pPr marL="0" indent="0">
              <a:buNone/>
            </a:pPr>
            <a:r>
              <a:rPr lang="ru-RU" sz="4000" dirty="0" smtClean="0"/>
              <a:t>         За </a:t>
            </a:r>
            <a:r>
              <a:rPr lang="ru-RU" sz="4000" b="1" dirty="0"/>
              <a:t>три</a:t>
            </a:r>
            <a:r>
              <a:rPr lang="ru-RU" sz="4000" dirty="0"/>
              <a:t> часа он проедет расстояние:</a:t>
            </a:r>
          </a:p>
          <a:p>
            <a:pPr marL="0" indent="0">
              <a:buNone/>
            </a:pPr>
            <a:r>
              <a:rPr lang="ru-RU" sz="4000" dirty="0" smtClean="0"/>
              <a:t>     </a:t>
            </a:r>
            <a:r>
              <a:rPr lang="ru-RU" sz="4000" b="1" dirty="0">
                <a:solidFill>
                  <a:srgbClr val="C00000"/>
                </a:solidFill>
              </a:rPr>
              <a:t>а)</a:t>
            </a:r>
            <a:r>
              <a:rPr lang="ru-RU" sz="4000" b="1" dirty="0"/>
              <a:t> 42 км;	</a:t>
            </a:r>
            <a:r>
              <a:rPr lang="ru-RU" sz="4000" b="1" dirty="0" smtClean="0">
                <a:solidFill>
                  <a:srgbClr val="C00000"/>
                </a:solidFill>
              </a:rPr>
              <a:t>б</a:t>
            </a:r>
            <a:r>
              <a:rPr lang="ru-RU" sz="4000" b="1" dirty="0">
                <a:solidFill>
                  <a:srgbClr val="C00000"/>
                </a:solidFill>
              </a:rPr>
              <a:t>) </a:t>
            </a:r>
            <a:r>
              <a:rPr lang="ru-RU" sz="4000" b="1" dirty="0"/>
              <a:t>6 км;	</a:t>
            </a:r>
            <a:r>
              <a:rPr lang="ru-RU" sz="4000" b="1" dirty="0" smtClean="0">
                <a:solidFill>
                  <a:srgbClr val="C00000"/>
                </a:solidFill>
              </a:rPr>
              <a:t>в</a:t>
            </a:r>
            <a:r>
              <a:rPr lang="ru-RU" sz="4000" b="1" dirty="0">
                <a:solidFill>
                  <a:srgbClr val="C00000"/>
                </a:solidFill>
              </a:rPr>
              <a:t>)</a:t>
            </a:r>
            <a:r>
              <a:rPr lang="ru-RU" sz="4000" b="1" dirty="0"/>
              <a:t> 48 км;	</a:t>
            </a:r>
            <a:r>
              <a:rPr lang="ru-RU" sz="4000" b="1" dirty="0" smtClean="0">
                <a:solidFill>
                  <a:srgbClr val="C00000"/>
                </a:solidFill>
              </a:rPr>
              <a:t>г</a:t>
            </a:r>
            <a:r>
              <a:rPr lang="ru-RU" sz="4000" b="1" dirty="0">
                <a:solidFill>
                  <a:srgbClr val="C00000"/>
                </a:solidFill>
              </a:rPr>
              <a:t>)</a:t>
            </a:r>
            <a:r>
              <a:rPr lang="ru-RU" sz="4000" b="1" dirty="0"/>
              <a:t> 54 км.</a:t>
            </a:r>
          </a:p>
        </p:txBody>
      </p:sp>
    </p:spTree>
    <p:extLst>
      <p:ext uri="{BB962C8B-B14F-4D97-AF65-F5344CB8AC3E}">
        <p14:creationId xmlns:p14="http://schemas.microsoft.com/office/powerpoint/2010/main" val="296243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2769" y="22182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№2</a:t>
            </a:r>
            <a:endParaRPr lang="ru-RU" sz="66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49400" y="4073273"/>
            <a:ext cx="92837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61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619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произведение чисел, записанных в треугольниках,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увеличить на 15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                          то получится число: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619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87;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102;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63;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69.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8" name="Рисунок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9852"/>
            <a:ext cx="4699000" cy="391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933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9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25" y="22860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№3</a:t>
            </a:r>
            <a:endParaRPr lang="ru-RU" sz="66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137" y="211039"/>
            <a:ext cx="4253963" cy="387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27468" y="3931315"/>
            <a:ext cx="10236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сумму чисел, стоящих в квадратах, увеличить в 2 раза, то получится число: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63;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б)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84;		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106;		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72.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№4</a:t>
            </a:r>
            <a:endParaRPr lang="ru-RU" sz="6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4200" y="2905011"/>
            <a:ext cx="1012190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делении числа на 46 может получиться остаток: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195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48;		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45;		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46;		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47.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№5</a:t>
            </a:r>
            <a:endParaRPr lang="ru-RU" sz="6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95400" y="1905000"/>
            <a:ext cx="10083800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Скорость пешехода 5 км/ч, а скорость велосипедиста 20 км/ч. Во сколько раз скорость велосипедиста больше скорости пешехода?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800" y="4419754"/>
            <a:ext cx="115443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2 раза;	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б)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3 раза;	  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4 раза;	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15 км/ч.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№6</a:t>
            </a:r>
            <a:endParaRPr lang="ru-RU" sz="6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98600" y="2586462"/>
            <a:ext cx="105537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часа теплоход проплыл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105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км, а поезд за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часа проехал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140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км. Во сколько раз скорость поезда больше скорости теплохода?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4 раза;	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3 раза;  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2 раза;  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35 км/ч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Проверь диктант по ключу: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767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№1.  </a:t>
            </a:r>
            <a:r>
              <a:rPr lang="ru-RU" sz="3600" b="1" dirty="0" smtClean="0">
                <a:solidFill>
                  <a:srgbClr val="C00000"/>
                </a:solidFill>
              </a:rPr>
              <a:t>Г)</a:t>
            </a:r>
            <a:r>
              <a:rPr lang="ru-RU" sz="3600" b="1" dirty="0" smtClean="0"/>
              <a:t> 54км</a:t>
            </a:r>
          </a:p>
          <a:p>
            <a:r>
              <a:rPr lang="ru-RU" sz="3600" b="1" dirty="0" smtClean="0"/>
              <a:t>№2.  </a:t>
            </a:r>
            <a:r>
              <a:rPr lang="ru-RU" sz="3600" b="1" dirty="0" smtClean="0">
                <a:solidFill>
                  <a:srgbClr val="C00000"/>
                </a:solidFill>
              </a:rPr>
              <a:t>В) </a:t>
            </a:r>
            <a:r>
              <a:rPr lang="ru-RU" sz="3600" b="1" dirty="0" smtClean="0"/>
              <a:t>63</a:t>
            </a:r>
          </a:p>
          <a:p>
            <a:r>
              <a:rPr lang="ru-RU" sz="3600" b="1" dirty="0" smtClean="0"/>
              <a:t>№3.  </a:t>
            </a:r>
            <a:r>
              <a:rPr lang="ru-RU" sz="3600" b="1" dirty="0" smtClean="0">
                <a:solidFill>
                  <a:srgbClr val="C00000"/>
                </a:solidFill>
              </a:rPr>
              <a:t>Б)</a:t>
            </a:r>
            <a:r>
              <a:rPr lang="ru-RU" sz="3600" b="1" dirty="0" smtClean="0"/>
              <a:t> 84</a:t>
            </a:r>
          </a:p>
          <a:p>
            <a:r>
              <a:rPr lang="ru-RU" sz="3600" b="1" dirty="0" smtClean="0"/>
              <a:t>№4.  </a:t>
            </a:r>
            <a:r>
              <a:rPr lang="ru-RU" sz="3600" b="1" dirty="0" smtClean="0">
                <a:solidFill>
                  <a:srgbClr val="C00000"/>
                </a:solidFill>
              </a:rPr>
              <a:t>Б)</a:t>
            </a:r>
            <a:r>
              <a:rPr lang="ru-RU" sz="3600" b="1" dirty="0" smtClean="0"/>
              <a:t> 45</a:t>
            </a:r>
          </a:p>
          <a:p>
            <a:r>
              <a:rPr lang="ru-RU" sz="3600" b="1" dirty="0" smtClean="0"/>
              <a:t>№5.  </a:t>
            </a:r>
            <a:r>
              <a:rPr lang="ru-RU" sz="3600" b="1" dirty="0" smtClean="0">
                <a:solidFill>
                  <a:srgbClr val="C00000"/>
                </a:solidFill>
              </a:rPr>
              <a:t>В)</a:t>
            </a:r>
            <a:r>
              <a:rPr lang="ru-RU" sz="3600" b="1" dirty="0" smtClean="0"/>
              <a:t> В 4 раза</a:t>
            </a:r>
          </a:p>
          <a:p>
            <a:r>
              <a:rPr lang="ru-RU" sz="3600" b="1" dirty="0" smtClean="0"/>
              <a:t>№6.  </a:t>
            </a:r>
            <a:r>
              <a:rPr lang="ru-RU" sz="3600" b="1" dirty="0" smtClean="0">
                <a:solidFill>
                  <a:srgbClr val="C00000"/>
                </a:solidFill>
              </a:rPr>
              <a:t>В)</a:t>
            </a:r>
            <a:r>
              <a:rPr lang="ru-RU" sz="3600" b="1" dirty="0" smtClean="0"/>
              <a:t> В 2 раза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923624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282</Words>
  <Application>Microsoft Office PowerPoint</Application>
  <PresentationFormat>Широкоэкранный</PresentationFormat>
  <Paragraphs>45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 математика 5 класс</vt:lpstr>
      <vt:lpstr>Презентация PowerPoint</vt:lpstr>
      <vt:lpstr>№1</vt:lpstr>
      <vt:lpstr>№2</vt:lpstr>
      <vt:lpstr>№3</vt:lpstr>
      <vt:lpstr>№4</vt:lpstr>
      <vt:lpstr>№5</vt:lpstr>
      <vt:lpstr>№6</vt:lpstr>
      <vt:lpstr>Проверь диктант по ключу:</vt:lpstr>
      <vt:lpstr>Оцени свою работу:</vt:lpstr>
      <vt:lpstr>Работа у доски и в тетради</vt:lpstr>
      <vt:lpstr>Тренировочная самостоятельная работа</vt:lpstr>
      <vt:lpstr>Проверь себя :</vt:lpstr>
      <vt:lpstr>Самостоятельная работа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13</cp:revision>
  <dcterms:created xsi:type="dcterms:W3CDTF">2014-11-11T13:48:16Z</dcterms:created>
  <dcterms:modified xsi:type="dcterms:W3CDTF">2015-10-08T17:53:23Z</dcterms:modified>
</cp:coreProperties>
</file>