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6DC127-947A-45A9-9C7E-D55397FC86BB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F5038E-1864-4A2C-B317-3B089121C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DC127-947A-45A9-9C7E-D55397FC86BB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5038E-1864-4A2C-B317-3B089121C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DC127-947A-45A9-9C7E-D55397FC86BB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5038E-1864-4A2C-B317-3B089121C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F9F7C27-9A7D-490B-88B6-7D3919F6B6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75719D-737B-411D-9FF5-99A674DCEC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3B73614-9088-41CB-BDA9-DE40DCEAF9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DC127-947A-45A9-9C7E-D55397FC86BB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5038E-1864-4A2C-B317-3B089121C0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DC127-947A-45A9-9C7E-D55397FC86BB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5038E-1864-4A2C-B317-3B089121C0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DC127-947A-45A9-9C7E-D55397FC86BB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5038E-1864-4A2C-B317-3B089121C0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DC127-947A-45A9-9C7E-D55397FC86BB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5038E-1864-4A2C-B317-3B089121C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DC127-947A-45A9-9C7E-D55397FC86BB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5038E-1864-4A2C-B317-3B089121C0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DC127-947A-45A9-9C7E-D55397FC86BB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5038E-1864-4A2C-B317-3B089121C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6DC127-947A-45A9-9C7E-D55397FC86BB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5038E-1864-4A2C-B317-3B089121C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6DC127-947A-45A9-9C7E-D55397FC86BB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F5038E-1864-4A2C-B317-3B089121C0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6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16DC127-947A-45A9-9C7E-D55397FC86BB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EF5038E-1864-4A2C-B317-3B089121C0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428604"/>
            <a:ext cx="6088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Сила  упругости.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Закон  Гука.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Рисунок 4" descr="Сложение сил_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348880"/>
            <a:ext cx="6050808" cy="35019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71670" y="571480"/>
            <a:ext cx="43009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Модуль Юнга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349500" y="2428875"/>
          <a:ext cx="3587750" cy="3287713"/>
        </p:xfrm>
        <a:graphic>
          <a:graphicData uri="http://schemas.openxmlformats.org/presentationml/2006/ole">
            <p:oleObj spid="_x0000_s1026" name="Формула" r:id="rId3" imgW="4572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428604"/>
            <a:ext cx="77153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Домашнее  задание: </a:t>
            </a:r>
          </a:p>
          <a:p>
            <a:r>
              <a:rPr lang="ru-RU" sz="4800" smtClean="0"/>
              <a:t>§  36,37</a:t>
            </a:r>
          </a:p>
          <a:p>
            <a:endParaRPr lang="ru-RU" sz="4800" dirty="0" smtClean="0"/>
          </a:p>
          <a:p>
            <a:r>
              <a:rPr lang="ru-RU" sz="4800" dirty="0" smtClean="0"/>
              <a:t> упражнение  7  задача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0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1"/>
                </a:solidFill>
              </a:rPr>
              <a:t>Вопросы  подлежащие  рассмотрению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000108"/>
            <a:ext cx="821537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  </a:t>
            </a:r>
            <a:r>
              <a:rPr lang="ru-RU" sz="3600" dirty="0" smtClean="0"/>
              <a:t>Что  такое  деформация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 smtClean="0"/>
              <a:t>   Виды  деформации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 smtClean="0"/>
              <a:t>   Причины  возникновения  силы    упругости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 smtClean="0"/>
              <a:t>   Какую  силу  называют  силой  упругости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 smtClean="0"/>
              <a:t>   Какой  закон  определяет  </a:t>
            </a:r>
            <a:r>
              <a:rPr lang="ru-RU" sz="3200" dirty="0" smtClean="0"/>
              <a:t>силу  упругости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/>
              <a:t>   От   чего зависит модуль  Юнга</a:t>
            </a:r>
          </a:p>
          <a:p>
            <a:pPr>
              <a:buFont typeface="Wingdings" pitchFamily="2" charset="2"/>
              <a:buChar char="ü"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>
                <a:solidFill>
                  <a:schemeClr val="accent1"/>
                </a:solidFill>
              </a:rPr>
              <a:t>Деформация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ru-RU" b="1" dirty="0">
              <a:solidFill>
                <a:schemeClr val="accent1"/>
              </a:solidFill>
            </a:endParaRPr>
          </a:p>
          <a:p>
            <a:r>
              <a:rPr lang="ru-RU" b="1" dirty="0"/>
              <a:t>Деформация – изменение формы или размеров тела под действием внешних сил</a:t>
            </a:r>
          </a:p>
        </p:txBody>
      </p:sp>
      <p:pic>
        <p:nvPicPr>
          <p:cNvPr id="5127" name="Picture 7" descr="Новый рисунок (3)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86325" y="1628775"/>
            <a:ext cx="3562350" cy="41767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>
                <a:solidFill>
                  <a:schemeClr val="accent1"/>
                </a:solidFill>
              </a:rPr>
              <a:t>Типы деформации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700338" y="1989138"/>
            <a:ext cx="41036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dirty="0">
                <a:latin typeface="Comic Sans MS" pitchFamily="66" charset="0"/>
              </a:rPr>
              <a:t>деформация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619250" y="3644900"/>
            <a:ext cx="2447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dirty="0">
                <a:latin typeface="Comic Sans MS" pitchFamily="66" charset="0"/>
              </a:rPr>
              <a:t>упругая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787900" y="3644900"/>
            <a:ext cx="3240088" cy="234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dirty="0">
                <a:latin typeface="Comic Sans MS" pitchFamily="66" charset="0"/>
              </a:rPr>
              <a:t>неупругая</a:t>
            </a:r>
            <a:endParaRPr lang="ru-RU" sz="3200" dirty="0"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ru-RU" sz="3200" dirty="0">
                <a:latin typeface="Comic Sans MS" pitchFamily="66" charset="0"/>
              </a:rPr>
              <a:t>(пластическая)</a:t>
            </a:r>
            <a:endParaRPr lang="ru-RU" sz="4000" dirty="0"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endParaRPr lang="ru-RU" sz="40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2627313" y="2708275"/>
            <a:ext cx="792162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5724525" y="2708275"/>
            <a:ext cx="720725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sz="6000" b="1">
                <a:solidFill>
                  <a:schemeClr val="accent1"/>
                </a:solidFill>
              </a:rPr>
              <a:t>Виды деформации</a:t>
            </a:r>
          </a:p>
        </p:txBody>
      </p:sp>
      <p:pic>
        <p:nvPicPr>
          <p:cNvPr id="9225" name="Picture 9" descr="Новый рисунок (10)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1628775"/>
            <a:ext cx="2447925" cy="1844675"/>
          </a:xfrm>
          <a:noFill/>
          <a:ln/>
        </p:spPr>
      </p:pic>
      <p:pic>
        <p:nvPicPr>
          <p:cNvPr id="9226" name="Picture 10" descr="Новый рисунок (11)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64163" y="4292600"/>
            <a:ext cx="2520950" cy="1846263"/>
          </a:xfrm>
          <a:noFill/>
          <a:ln/>
        </p:spPr>
      </p:pic>
      <p:pic>
        <p:nvPicPr>
          <p:cNvPr id="9227" name="Picture 11" descr="Новый рисунок (12)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tretch>
            <a:fillRect/>
          </a:stretch>
        </p:blipFill>
        <p:spPr>
          <a:xfrm>
            <a:off x="1003911" y="3938588"/>
            <a:ext cx="2945177" cy="2187575"/>
          </a:xfrm>
          <a:noFill/>
          <a:ln/>
        </p:spPr>
      </p:pic>
      <p:pic>
        <p:nvPicPr>
          <p:cNvPr id="9228" name="Picture 12" descr="Новый рисунок (13)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276600" y="1628775"/>
            <a:ext cx="2447925" cy="1843088"/>
          </a:xfrm>
          <a:noFill/>
          <a:ln/>
        </p:spPr>
      </p:pic>
      <p:pic>
        <p:nvPicPr>
          <p:cNvPr id="9230" name="Picture 14" descr="Новый рисунок (14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788" y="1628775"/>
            <a:ext cx="2519362" cy="1871663"/>
          </a:xfrm>
          <a:prstGeom prst="rect">
            <a:avLst/>
          </a:prstGeom>
          <a:noFill/>
        </p:spPr>
      </p:pic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539750" y="3716338"/>
            <a:ext cx="223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кручение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539750" y="3644900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schemeClr val="accent1"/>
              </a:solidFill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3708400" y="3644900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изгиб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7000875" y="3736975"/>
            <a:ext cx="1531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/>
              <a:t>сдвиг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2051050" y="6308725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1835150" y="6308725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растяжение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5651500" y="6381750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сжатие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>
                <a:solidFill>
                  <a:schemeClr val="accent1"/>
                </a:solidFill>
              </a:rPr>
              <a:t>Сила упругости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b="1" dirty="0"/>
              <a:t>Сила упругости – это сила, возникающая при деформации тел, т.е. при изменении его формы и размеров</a:t>
            </a:r>
          </a:p>
        </p:txBody>
      </p:sp>
      <p:pic>
        <p:nvPicPr>
          <p:cNvPr id="11272" name="Picture 8" descr="Новый рисунок (15)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30763" y="1916113"/>
            <a:ext cx="3486150" cy="36004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dirty="0"/>
              <a:t>    </a:t>
            </a:r>
            <a:r>
              <a:rPr lang="ru-RU" sz="1800" dirty="0"/>
              <a:t>Для каждой ситуации</a:t>
            </a:r>
            <a:br>
              <a:rPr lang="ru-RU" sz="1800" dirty="0"/>
            </a:br>
            <a:r>
              <a:rPr lang="ru-RU" sz="1800" dirty="0"/>
              <a:t>В упругой деформации</a:t>
            </a:r>
            <a:br>
              <a:rPr lang="ru-RU" sz="1800" dirty="0"/>
            </a:br>
            <a:r>
              <a:rPr lang="ru-RU" sz="1800" dirty="0"/>
              <a:t>Все силы, как и водится,</a:t>
            </a:r>
            <a:br>
              <a:rPr lang="ru-RU" sz="1800" dirty="0"/>
            </a:br>
            <a:r>
              <a:rPr lang="ru-RU" sz="1800" dirty="0"/>
              <a:t>В пропорции находятся</a:t>
            </a:r>
            <a:br>
              <a:rPr lang="ru-RU" sz="1800" dirty="0"/>
            </a:br>
            <a:r>
              <a:rPr lang="ru-RU" sz="1800" dirty="0"/>
              <a:t>К увеличенью длин.</a:t>
            </a:r>
            <a:br>
              <a:rPr lang="ru-RU" sz="1800" dirty="0"/>
            </a:br>
            <a:r>
              <a:rPr lang="ru-RU" sz="1800" dirty="0"/>
              <a:t>А если при решении</a:t>
            </a:r>
            <a:br>
              <a:rPr lang="ru-RU" sz="1800" dirty="0"/>
            </a:br>
            <a:r>
              <a:rPr lang="ru-RU" sz="1800" dirty="0"/>
              <a:t>У длин есть уменьшение,</a:t>
            </a:r>
            <a:br>
              <a:rPr lang="ru-RU" sz="1800" dirty="0"/>
            </a:br>
            <a:r>
              <a:rPr lang="ru-RU" sz="1800" dirty="0"/>
              <a:t>Закон и тут закон:</a:t>
            </a:r>
          </a:p>
          <a:p>
            <a:endParaRPr lang="ru-RU" sz="1800" dirty="0">
              <a:solidFill>
                <a:schemeClr val="accent1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3438" y="1052513"/>
            <a:ext cx="4038600" cy="4929187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dirty="0"/>
              <a:t>    </a:t>
            </a:r>
            <a:r>
              <a:rPr lang="ru-RU" sz="1800" dirty="0"/>
              <a:t>Пропорции упрямые – </a:t>
            </a:r>
            <a:br>
              <a:rPr lang="ru-RU" sz="1800" dirty="0"/>
            </a:br>
            <a:r>
              <a:rPr lang="ru-RU" sz="1800" dirty="0"/>
              <a:t>Прямые (те же самые),</a:t>
            </a:r>
            <a:br>
              <a:rPr lang="ru-RU" sz="1800" dirty="0"/>
            </a:br>
            <a:r>
              <a:rPr lang="ru-RU" sz="1800" dirty="0"/>
              <a:t>Но знак у сил сменен.</a:t>
            </a:r>
            <a:br>
              <a:rPr lang="ru-RU" sz="1800" dirty="0"/>
            </a:br>
            <a:r>
              <a:rPr lang="ru-RU" sz="1800" dirty="0"/>
              <a:t>Ну что это за мука:</a:t>
            </a:r>
            <a:br>
              <a:rPr lang="ru-RU" sz="1800" dirty="0"/>
            </a:br>
            <a:r>
              <a:rPr lang="ru-RU" sz="1800" dirty="0"/>
              <a:t>Закон запомнить Гука!</a:t>
            </a:r>
            <a:br>
              <a:rPr lang="ru-RU" sz="1800" dirty="0"/>
            </a:br>
            <a:r>
              <a:rPr lang="ru-RU" sz="1800" dirty="0"/>
              <a:t>Но мы пойдем на риск:</a:t>
            </a:r>
            <a:br>
              <a:rPr lang="ru-RU" sz="1800" dirty="0"/>
            </a:br>
            <a:r>
              <a:rPr lang="ru-RU" sz="1800" dirty="0"/>
              <a:t>Напишем слева силу,</a:t>
            </a:r>
            <a:br>
              <a:rPr lang="ru-RU" sz="1800" dirty="0"/>
            </a:br>
            <a:r>
              <a:rPr lang="ru-RU" sz="1800" dirty="0"/>
              <a:t>А справа, чтобы было,</a:t>
            </a:r>
            <a:br>
              <a:rPr lang="ru-RU" sz="1800" dirty="0"/>
            </a:br>
            <a:r>
              <a:rPr lang="ru-RU" sz="1800" dirty="0"/>
              <a:t>Знак «минус», «</a:t>
            </a:r>
            <a:r>
              <a:rPr lang="en-US" sz="1800" dirty="0"/>
              <a:t>k</a:t>
            </a:r>
            <a:r>
              <a:rPr lang="ru-RU" sz="1800" dirty="0"/>
              <a:t>» и «</a:t>
            </a:r>
            <a:r>
              <a:rPr lang="en-US" sz="1800" dirty="0"/>
              <a:t>x</a:t>
            </a:r>
            <a:r>
              <a:rPr lang="ru-RU" sz="1800" dirty="0"/>
              <a:t>».</a:t>
            </a:r>
            <a:br>
              <a:rPr lang="ru-RU" sz="1800" dirty="0"/>
            </a:br>
            <a:r>
              <a:rPr lang="ru-RU" sz="1800" dirty="0"/>
              <a:t>                        </a:t>
            </a:r>
            <a:r>
              <a:rPr lang="ru-RU" sz="1800" i="1" dirty="0"/>
              <a:t>(В. </a:t>
            </a:r>
            <a:r>
              <a:rPr lang="ru-RU" sz="1800" i="1" dirty="0" err="1"/>
              <a:t>Чикин</a:t>
            </a:r>
            <a:r>
              <a:rPr lang="ru-RU" sz="1800" i="1" dirty="0"/>
              <a:t>)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68413"/>
          </a:xfrm>
        </p:spPr>
        <p:txBody>
          <a:bodyPr/>
          <a:lstStyle/>
          <a:p>
            <a:r>
              <a:rPr lang="ru-RU" sz="6000" b="1">
                <a:solidFill>
                  <a:schemeClr val="accent1"/>
                </a:solidFill>
              </a:rPr>
              <a:t>Закон Гука</a:t>
            </a:r>
          </a:p>
        </p:txBody>
      </p:sp>
      <p:pic>
        <p:nvPicPr>
          <p:cNvPr id="15368" name="Picture 8" descr="Новый рисунок (4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292600"/>
            <a:ext cx="3168650" cy="2032000"/>
          </a:xfrm>
          <a:prstGeom prst="rect">
            <a:avLst/>
          </a:prstGeom>
          <a:noFill/>
        </p:spPr>
      </p:pic>
      <p:pic>
        <p:nvPicPr>
          <p:cNvPr id="15369" name="Picture 9" descr="Новый рисунок (5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4292600"/>
            <a:ext cx="4619625" cy="2124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>
                <a:solidFill>
                  <a:schemeClr val="accent1"/>
                </a:solidFill>
              </a:rPr>
              <a:t>Закон Гука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ru-RU" sz="2800" dirty="0">
              <a:solidFill>
                <a:schemeClr val="accent1"/>
              </a:solidFill>
            </a:endParaRPr>
          </a:p>
          <a:p>
            <a:r>
              <a:rPr lang="ru-RU" sz="2800" b="1" dirty="0"/>
              <a:t>Сила упругости по </a:t>
            </a:r>
            <a:r>
              <a:rPr lang="ru-RU" b="1" dirty="0"/>
              <a:t>модулю </a:t>
            </a:r>
            <a:r>
              <a:rPr lang="ru-RU" sz="2800" b="1" dirty="0"/>
              <a:t>при упругой деформации прямо пропорциональна удлинению тела (пружины)</a:t>
            </a:r>
          </a:p>
        </p:txBody>
      </p:sp>
      <p:pic>
        <p:nvPicPr>
          <p:cNvPr id="13319" name="Picture 7" descr="Новый рисунок (8)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57752" y="3000372"/>
            <a:ext cx="4038600" cy="12874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>
                <a:solidFill>
                  <a:schemeClr val="accent1"/>
                </a:solidFill>
              </a:rPr>
              <a:t>Рассказ о Гуке</a:t>
            </a:r>
          </a:p>
        </p:txBody>
      </p:sp>
      <p:pic>
        <p:nvPicPr>
          <p:cNvPr id="17416" name="Picture 8" descr="hooke_robert_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7700" y="1628775"/>
            <a:ext cx="3197225" cy="4032250"/>
          </a:xfrm>
          <a:noFill/>
          <a:ln/>
        </p:spPr>
      </p:pic>
      <p:sp>
        <p:nvSpPr>
          <p:cNvPr id="17415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3141663"/>
            <a:ext cx="4402137" cy="3024187"/>
          </a:xfrm>
        </p:spPr>
        <p:txBody>
          <a:bodyPr/>
          <a:lstStyle/>
          <a:p>
            <a:pPr>
              <a:buFontTx/>
              <a:buNone/>
            </a:pPr>
            <a:r>
              <a:rPr lang="ru-RU" sz="2000"/>
              <a:t>     Роберт Гук родился 18 июля 1635 г. В местечке Фрешуотер на английском острове Уайт в семье настоятеля местной церкви.</a:t>
            </a:r>
            <a:br>
              <a:rPr lang="ru-RU" sz="2000"/>
            </a:br>
            <a:r>
              <a:rPr lang="ru-RU" sz="2000"/>
              <a:t>В истории физики он известен как первый, кто установил связь силы упругости и деформации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4859338" y="1557338"/>
            <a:ext cx="369093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/>
              <a:t>Роберт Гук</a:t>
            </a:r>
            <a:br>
              <a:rPr lang="ru-RU" sz="2800" b="1"/>
            </a:br>
            <a:r>
              <a:rPr lang="en-US" sz="2800" b="1"/>
              <a:t>Robert Hooke</a:t>
            </a:r>
            <a:r>
              <a:rPr lang="ru-RU" sz="2800" b="1"/>
              <a:t>,</a:t>
            </a:r>
          </a:p>
          <a:p>
            <a:pPr algn="ctr"/>
            <a:r>
              <a:rPr lang="ru-RU" sz="2800" b="1"/>
              <a:t>1635 -1703 гг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</TotalTime>
  <Words>152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Открытая</vt:lpstr>
      <vt:lpstr>Формула</vt:lpstr>
      <vt:lpstr>Слайд 1</vt:lpstr>
      <vt:lpstr>Слайд 2</vt:lpstr>
      <vt:lpstr>Деформация</vt:lpstr>
      <vt:lpstr>Типы деформации</vt:lpstr>
      <vt:lpstr>Виды деформации</vt:lpstr>
      <vt:lpstr>Сила упругости</vt:lpstr>
      <vt:lpstr>Закон Гука</vt:lpstr>
      <vt:lpstr>Закон Гука</vt:lpstr>
      <vt:lpstr>Рассказ о Гуке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05</cp:lastModifiedBy>
  <cp:revision>11</cp:revision>
  <dcterms:created xsi:type="dcterms:W3CDTF">2010-10-26T15:00:21Z</dcterms:created>
  <dcterms:modified xsi:type="dcterms:W3CDTF">2015-09-28T08:46:32Z</dcterms:modified>
</cp:coreProperties>
</file>