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436" autoAdjust="0"/>
  </p:normalViewPr>
  <p:slideViewPr>
    <p:cSldViewPr>
      <p:cViewPr varScale="1">
        <p:scale>
          <a:sx n="93" d="100"/>
          <a:sy n="93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400800" cy="6336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«КЛЮЕВСКАЯ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20882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Программа факультативного курса по географии «Подготовка учащихся 9 класса к ГИА»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4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1. Задания по подготовке к ГИА по темам;</a:t>
            </a:r>
          </a:p>
          <a:p>
            <a:pPr indent="0">
              <a:buNone/>
            </a:pPr>
            <a:r>
              <a:rPr lang="ru-RU" dirty="0" smtClean="0"/>
              <a:t>2. Варианты  </a:t>
            </a:r>
            <a:r>
              <a:rPr lang="ru-RU" dirty="0" err="1" smtClean="0"/>
              <a:t>КИМов</a:t>
            </a:r>
            <a:r>
              <a:rPr lang="ru-RU" dirty="0" smtClean="0"/>
              <a:t>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74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Пояснительная записка;</a:t>
            </a:r>
          </a:p>
          <a:p>
            <a:r>
              <a:rPr lang="ru-RU" dirty="0" smtClean="0"/>
              <a:t>Цель, задачи;</a:t>
            </a:r>
          </a:p>
          <a:p>
            <a:r>
              <a:rPr lang="ru-RU" dirty="0" smtClean="0"/>
              <a:t>Принципы содержания;</a:t>
            </a:r>
          </a:p>
          <a:p>
            <a:r>
              <a:rPr lang="ru-RU" dirty="0" smtClean="0"/>
              <a:t>Методы;</a:t>
            </a:r>
          </a:p>
          <a:p>
            <a:r>
              <a:rPr lang="ru-RU" dirty="0" smtClean="0"/>
              <a:t>Формы  и средства организации обучения;</a:t>
            </a:r>
          </a:p>
          <a:p>
            <a:r>
              <a:rPr lang="ru-RU" dirty="0" smtClean="0"/>
              <a:t>Содержание программы;</a:t>
            </a:r>
          </a:p>
          <a:p>
            <a:r>
              <a:rPr lang="ru-RU" dirty="0"/>
              <a:t>Примерные требования  к результатам </a:t>
            </a:r>
            <a:r>
              <a:rPr lang="ru-RU" dirty="0" smtClean="0"/>
              <a:t>обучения;</a:t>
            </a:r>
          </a:p>
          <a:p>
            <a:r>
              <a:rPr lang="ru-RU" dirty="0" smtClean="0"/>
              <a:t>Учебно-тематический план;</a:t>
            </a:r>
          </a:p>
          <a:p>
            <a:r>
              <a:rPr lang="ru-RU" dirty="0"/>
              <a:t>Методические рекомендации по содержанию</a:t>
            </a:r>
          </a:p>
          <a:p>
            <a:r>
              <a:rPr lang="ru-RU" dirty="0"/>
              <a:t>и проведению  практических </a:t>
            </a:r>
            <a:r>
              <a:rPr lang="ru-RU" dirty="0" smtClean="0"/>
              <a:t>занятий;</a:t>
            </a:r>
          </a:p>
          <a:p>
            <a:r>
              <a:rPr lang="ru-RU" dirty="0" smtClean="0"/>
              <a:t>Литература;</a:t>
            </a:r>
          </a:p>
          <a:p>
            <a:r>
              <a:rPr lang="ru-RU" dirty="0" smtClean="0"/>
              <a:t>Приложения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361657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300" b="1" i="1" u="sng" dirty="0"/>
              <a:t>Цель</a:t>
            </a:r>
            <a:r>
              <a:rPr lang="ru-RU" sz="2300" b="1" i="1" dirty="0"/>
              <a:t>:</a:t>
            </a:r>
            <a:r>
              <a:rPr lang="ru-RU" dirty="0"/>
              <a:t> обеспечить качественную подготовку учащихся к сдаче экзамена по географии за курс основной школы, ориентировать учащихся 9 класса в выборе соответствующего профиля на старшей ступени обучения с перспективой сдачи вступительного  ЕГЭ по географии.</a:t>
            </a:r>
          </a:p>
          <a:p>
            <a:pPr indent="0">
              <a:buNone/>
            </a:pPr>
            <a:r>
              <a:rPr lang="ru-RU" sz="2300" b="1" i="1" u="heavy" dirty="0"/>
              <a:t>Задачи курса:</a:t>
            </a:r>
          </a:p>
          <a:p>
            <a:r>
              <a:rPr lang="ru-RU" dirty="0" smtClean="0"/>
              <a:t>повторить </a:t>
            </a:r>
            <a:r>
              <a:rPr lang="ru-RU" dirty="0"/>
              <a:t>теоретические основы курса географии;</a:t>
            </a:r>
          </a:p>
          <a:p>
            <a:r>
              <a:rPr lang="ru-RU" dirty="0" smtClean="0"/>
              <a:t>отработать </a:t>
            </a:r>
            <a:r>
              <a:rPr lang="ru-RU" dirty="0"/>
              <a:t>практические навыки и умения;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учащихся с основными правилами оформления экзаменационных работ, с разными типами заданий;</a:t>
            </a:r>
          </a:p>
          <a:p>
            <a:r>
              <a:rPr lang="ru-RU" dirty="0" smtClean="0"/>
              <a:t>повторить </a:t>
            </a:r>
            <a:r>
              <a:rPr lang="ru-RU" dirty="0"/>
              <a:t>географическую номенклатуру, основные географические термины и понятия;</a:t>
            </a:r>
          </a:p>
          <a:p>
            <a:r>
              <a:rPr lang="ru-RU" dirty="0" smtClean="0"/>
              <a:t>упорядочить</a:t>
            </a:r>
            <a:r>
              <a:rPr lang="ru-RU" dirty="0"/>
              <a:t>, структурировать свои знания и восполнить имеющиеся пробелы;</a:t>
            </a:r>
          </a:p>
          <a:p>
            <a:r>
              <a:rPr lang="ru-RU" dirty="0" smtClean="0"/>
              <a:t>научить </a:t>
            </a:r>
            <a:r>
              <a:rPr lang="ru-RU" dirty="0"/>
              <a:t>анализировать  природные, экономические и социальные явления.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7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/>
              <a:t>Принципы содержания программы факультативного курса</a:t>
            </a:r>
            <a:r>
              <a:rPr lang="ru-RU" dirty="0" smtClean="0"/>
              <a:t>:</a:t>
            </a:r>
          </a:p>
          <a:p>
            <a:pPr indent="0">
              <a:buNone/>
            </a:pPr>
            <a:endParaRPr lang="ru-RU" dirty="0"/>
          </a:p>
          <a:p>
            <a:r>
              <a:rPr lang="ru-RU" dirty="0"/>
              <a:t>	Принцип системности;</a:t>
            </a:r>
          </a:p>
          <a:p>
            <a:r>
              <a:rPr lang="ru-RU" dirty="0"/>
              <a:t>	Принцип преемственности и непрерывности; </a:t>
            </a:r>
          </a:p>
          <a:p>
            <a:r>
              <a:rPr lang="ru-RU" dirty="0"/>
              <a:t>	Принцип практической направленности;</a:t>
            </a:r>
          </a:p>
          <a:p>
            <a:r>
              <a:rPr lang="ru-RU" dirty="0"/>
              <a:t>	Принцип доступности;</a:t>
            </a:r>
          </a:p>
          <a:p>
            <a:r>
              <a:rPr lang="ru-RU" dirty="0"/>
              <a:t>	Валеологический принцип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8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5000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4248472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sz="2900" dirty="0" smtClean="0"/>
              <a:t>Перцептивные;</a:t>
            </a:r>
            <a:endParaRPr lang="ru-RU" sz="2900" dirty="0"/>
          </a:p>
          <a:p>
            <a:pPr marL="342900" indent="-342900">
              <a:buFont typeface="+mj-lt"/>
              <a:buAutoNum type="arabicPeriod"/>
            </a:pPr>
            <a:r>
              <a:rPr lang="ru-RU" sz="2900" dirty="0" smtClean="0"/>
              <a:t>Логические </a:t>
            </a:r>
            <a:r>
              <a:rPr lang="ru-RU" sz="2900" dirty="0"/>
              <a:t>методы (организация и осуществление мыслительных операций</a:t>
            </a:r>
            <a:r>
              <a:rPr lang="ru-RU" sz="2900" dirty="0" smtClean="0"/>
              <a:t>);</a:t>
            </a:r>
            <a:endParaRPr lang="ru-RU" sz="2900" dirty="0"/>
          </a:p>
          <a:p>
            <a:pPr marL="342900" indent="-342900">
              <a:buFont typeface="+mj-lt"/>
              <a:buAutoNum type="arabicPeriod"/>
            </a:pPr>
            <a:r>
              <a:rPr lang="ru-RU" sz="2900" dirty="0" smtClean="0"/>
              <a:t> </a:t>
            </a:r>
            <a:r>
              <a:rPr lang="ru-RU" sz="2900" dirty="0"/>
              <a:t>Гностические методы (по характеру познавательной деятельности</a:t>
            </a:r>
            <a:r>
              <a:rPr lang="ru-RU" sz="2900" dirty="0" smtClean="0"/>
              <a:t>);</a:t>
            </a:r>
            <a:endParaRPr lang="ru-RU" sz="2900" dirty="0"/>
          </a:p>
          <a:p>
            <a:pPr marL="342900" indent="-342900">
              <a:buFont typeface="+mj-lt"/>
              <a:buAutoNum type="arabicPeriod"/>
            </a:pPr>
            <a:r>
              <a:rPr lang="ru-RU" sz="2900" dirty="0" smtClean="0"/>
              <a:t>Методы </a:t>
            </a:r>
            <a:r>
              <a:rPr lang="ru-RU" sz="2900" dirty="0"/>
              <a:t>самоуправления учебно-познавательной деятельностью: работа под руководством учителя или учащегося, оказание дозированной помощи, самостоятельные работы;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900" dirty="0" smtClean="0"/>
              <a:t>Методы </a:t>
            </a:r>
            <a:r>
              <a:rPr lang="ru-RU" sz="2900" dirty="0"/>
              <a:t>контроля и коррекции (контроль тематический, текущий, итоговый). </a:t>
            </a: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96064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6400800" cy="4964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Средства организации обучения: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1. Карта </a:t>
            </a:r>
            <a:r>
              <a:rPr lang="ru-RU" dirty="0"/>
              <a:t>– одно из основных средств обучения географии: стенные, </a:t>
            </a:r>
            <a:r>
              <a:rPr lang="ru-RU" dirty="0" smtClean="0"/>
              <a:t>настольные, текстовые </a:t>
            </a:r>
            <a:r>
              <a:rPr lang="ru-RU" dirty="0"/>
              <a:t>карты и карты-вклейки; </a:t>
            </a:r>
          </a:p>
          <a:p>
            <a:pPr indent="0">
              <a:buNone/>
            </a:pPr>
            <a:r>
              <a:rPr lang="ru-RU" dirty="0" smtClean="0"/>
              <a:t>2. Географические </a:t>
            </a:r>
            <a:r>
              <a:rPr lang="ru-RU" dirty="0"/>
              <a:t>модели, картины;           </a:t>
            </a:r>
          </a:p>
          <a:p>
            <a:pPr indent="0">
              <a:buNone/>
            </a:pPr>
            <a:r>
              <a:rPr lang="ru-RU" dirty="0" smtClean="0"/>
              <a:t>3. Учебники</a:t>
            </a:r>
            <a:r>
              <a:rPr lang="ru-RU" dirty="0"/>
              <a:t>, дополнительные источники информации;</a:t>
            </a:r>
          </a:p>
          <a:p>
            <a:pPr indent="0">
              <a:buNone/>
            </a:pPr>
            <a:r>
              <a:rPr lang="ru-RU" dirty="0"/>
              <a:t>4</a:t>
            </a:r>
            <a:r>
              <a:rPr lang="ru-RU" dirty="0" smtClean="0"/>
              <a:t>.  ТСО </a:t>
            </a:r>
            <a:r>
              <a:rPr lang="ru-RU" dirty="0"/>
              <a:t>(медиасредства).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7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Учебно-тематический план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2132856"/>
            <a:ext cx="7416824" cy="3353545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Раздел I. Основы теории и практики физической </a:t>
            </a:r>
            <a:r>
              <a:rPr lang="ru-RU" dirty="0" smtClean="0"/>
              <a:t>географии: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ИСТОЧНИКИ </a:t>
            </a:r>
            <a:r>
              <a:rPr lang="ru-RU" sz="1400" dirty="0"/>
              <a:t>ГЕОГРАФИЧЕСКОЙ ИНФОРМАЦИИ (5 часов</a:t>
            </a:r>
            <a:r>
              <a:rPr lang="ru-RU" sz="14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 </a:t>
            </a:r>
            <a:r>
              <a:rPr lang="ru-RU" sz="1400" dirty="0"/>
              <a:t>ПРИРОДА ЗЕМЛИ (6 часов</a:t>
            </a:r>
            <a:r>
              <a:rPr lang="ru-RU" sz="14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ПРИРОДА </a:t>
            </a:r>
            <a:r>
              <a:rPr lang="ru-RU" sz="1400" dirty="0"/>
              <a:t>МАТЕРИКОВ (5 часов</a:t>
            </a:r>
            <a:r>
              <a:rPr lang="ru-RU" sz="1400" dirty="0" smtClean="0"/>
              <a:t>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ПРИРОДА  </a:t>
            </a:r>
            <a:r>
              <a:rPr lang="ru-RU" sz="1400" dirty="0"/>
              <a:t>РОССИИ (8 </a:t>
            </a:r>
            <a:r>
              <a:rPr lang="ru-RU" sz="1400" dirty="0" smtClean="0"/>
              <a:t>часов)</a:t>
            </a:r>
          </a:p>
          <a:p>
            <a:pPr indent="0">
              <a:buNone/>
            </a:pPr>
            <a:r>
              <a:rPr lang="ru-RU" dirty="0" smtClean="0"/>
              <a:t>Раздел </a:t>
            </a:r>
            <a:r>
              <a:rPr lang="ru-RU" dirty="0"/>
              <a:t>II.  Экономическая география </a:t>
            </a:r>
            <a:r>
              <a:rPr lang="ru-RU" dirty="0" smtClean="0"/>
              <a:t> России (8 </a:t>
            </a:r>
            <a:r>
              <a:rPr lang="ru-RU" dirty="0"/>
              <a:t>часов)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НАСЕЛЕНИЕ РОССИИ (2 часа)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ХОЗЯЙСТВО РОССИИ (6 часов)</a:t>
            </a:r>
            <a:endParaRPr lang="ru-RU" sz="1400" dirty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823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Рекомендуемые практические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944816" cy="37444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Тема </a:t>
            </a:r>
            <a:r>
              <a:rPr lang="ru-RU" dirty="0"/>
              <a:t>«Источники географической информации</a:t>
            </a:r>
            <a:r>
              <a:rPr lang="ru-RU" dirty="0" smtClean="0"/>
              <a:t>».</a:t>
            </a:r>
          </a:p>
          <a:p>
            <a:pPr marL="285750" indent="-285750"/>
            <a:r>
              <a:rPr lang="ru-RU" dirty="0" smtClean="0"/>
              <a:t>Определение </a:t>
            </a:r>
            <a:r>
              <a:rPr lang="ru-RU" dirty="0"/>
              <a:t>элементов градусной сетки, географических координат, направлений и расстояний по карте полушарий и физической карте России.</a:t>
            </a:r>
          </a:p>
          <a:p>
            <a:pPr marL="285750" indent="-285750"/>
            <a:r>
              <a:rPr lang="ru-RU" dirty="0" smtClean="0"/>
              <a:t>Определение </a:t>
            </a:r>
            <a:r>
              <a:rPr lang="ru-RU" dirty="0"/>
              <a:t>расстояний, направлений, оценка территории  по топографическому плану;</a:t>
            </a:r>
          </a:p>
          <a:p>
            <a:pPr marL="285750" indent="-285750"/>
            <a:r>
              <a:rPr lang="ru-RU" dirty="0" smtClean="0"/>
              <a:t>Построение </a:t>
            </a:r>
            <a:r>
              <a:rPr lang="ru-RU" dirty="0"/>
              <a:t>профиля рельефа  местности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6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Рекомендуемые практические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344816" cy="3744416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/>
              <a:t>Тема «Природа материков».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и объяснение природных процессов на основе таблиц, схем, карт по темам: «Формы рельефа, их строение, характерные полезные ископаемые», «Климатические пояса и природные зоны материков», «Особенности населения и его хозяйственной деятельности».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сравнительных характеристик материков, их регионов и отдельных стран. 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основных показателей климата и типа климата по климатограммам; </a:t>
            </a:r>
          </a:p>
          <a:p>
            <a:r>
              <a:rPr lang="ru-RU" dirty="0" smtClean="0"/>
              <a:t>Определение  </a:t>
            </a:r>
            <a:r>
              <a:rPr lang="ru-RU" dirty="0"/>
              <a:t>положения пункта, климат которого соответствует представленной  климатограмме.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460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D1D1D1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454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МБОУ «КЛЮЕВСКАЯ СОШ»</vt:lpstr>
      <vt:lpstr>СТРУКТУРА ПРОГРАММЫ</vt:lpstr>
      <vt:lpstr>Презентация PowerPoint</vt:lpstr>
      <vt:lpstr>Презентация PowerPoint</vt:lpstr>
      <vt:lpstr>Методы </vt:lpstr>
      <vt:lpstr> Средства организации обучения: </vt:lpstr>
      <vt:lpstr>Учебно-тематический план</vt:lpstr>
      <vt:lpstr>Рекомендуемые практические работы</vt:lpstr>
      <vt:lpstr>Рекомендуемые практические работы</vt:lpstr>
      <vt:lpstr>Приложения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«КЛЮЕВСКАЯ СОШ»</dc:title>
  <dc:creator>женя</dc:creator>
  <cp:lastModifiedBy>женя</cp:lastModifiedBy>
  <cp:revision>8</cp:revision>
  <dcterms:created xsi:type="dcterms:W3CDTF">2012-08-29T20:52:05Z</dcterms:created>
  <dcterms:modified xsi:type="dcterms:W3CDTF">2012-08-30T04:36:16Z</dcterms:modified>
</cp:coreProperties>
</file>