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5828"/>
    <a:srgbClr val="8D1E1B"/>
    <a:srgbClr val="993300"/>
    <a:srgbClr val="BE2824"/>
    <a:srgbClr val="F90B05"/>
    <a:srgbClr val="740000"/>
    <a:srgbClr val="BC0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3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evsepic.com.ua/uploads/posts/2012-04/1335697783-1715940-1-30.jpg" TargetMode="External"/><Relationship Id="rId2" Type="http://schemas.openxmlformats.org/officeDocument/2006/relationships/hyperlink" Target="http://www.pra3dnuk.ru/foto/3/23fev15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lenaranko.ucoz.ru/" TargetMode="External"/><Relationship Id="rId4" Type="http://schemas.openxmlformats.org/officeDocument/2006/relationships/hyperlink" Target="http://img-fotki.yandex.ru/get/6727/206363740.48d/0_d6f2e_d4e081bd_ori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772816"/>
            <a:ext cx="7056784" cy="244827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31750" contourW="12700">
              <a:bevelT w="63500" h="57150"/>
              <a:contourClr>
                <a:srgbClr val="005828"/>
              </a:contourClr>
            </a:sp3d>
          </a:bodyPr>
          <a:lstStyle/>
          <a:p>
            <a:r>
              <a:rPr lang="ru-RU" sz="5400" dirty="0" smtClean="0">
                <a:ln w="11430"/>
                <a:solidFill>
                  <a:srgbClr val="00863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ГЕОГРАФИЧЕСКИЙ ДИКТАНТ.</a:t>
            </a:r>
            <a:endParaRPr lang="ru-RU" sz="5400" b="1" dirty="0">
              <a:ln w="11430"/>
              <a:solidFill>
                <a:srgbClr val="00863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5229200"/>
            <a:ext cx="4680520" cy="136815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</a:rPr>
              <a:t>Белякова Татьяна Александровна,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</a:rPr>
              <a:t>Заместитель директора по УВР, учитель начальных классов, учитель географии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</a:rPr>
              <a:t>МОУ СОШ «Перспектива» </a:t>
            </a:r>
            <a:r>
              <a:rPr lang="ru-RU" sz="2400" b="1" dirty="0" err="1" smtClean="0">
                <a:solidFill>
                  <a:schemeClr val="tx1"/>
                </a:solidFill>
              </a:rPr>
              <a:t>г.о</a:t>
            </a:r>
            <a:r>
              <a:rPr lang="ru-RU" sz="2400" b="1" dirty="0" smtClean="0">
                <a:solidFill>
                  <a:schemeClr val="tx1"/>
                </a:solidFill>
              </a:rPr>
              <a:t>. Власиха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6789440" cy="94096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 понятия, к каждому определению подбери соответствующее понятие.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600200"/>
            <a:ext cx="7200800" cy="49971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b="1" dirty="0" smtClean="0"/>
              <a:t>География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/>
              <a:t>Экватор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/>
              <a:t>Орбита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/>
              <a:t>Земная ось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/>
              <a:t>Северный, южный полюса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/>
              <a:t>Пифагор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/>
              <a:t>Эратосфен</a:t>
            </a:r>
          </a:p>
          <a:p>
            <a:pPr marL="514350" indent="-514350">
              <a:buFont typeface="+mj-lt"/>
              <a:buAutoNum type="arabicPeriod"/>
            </a:pPr>
            <a:endParaRPr lang="ru-RU" sz="4000" b="1" dirty="0" smtClean="0"/>
          </a:p>
          <a:p>
            <a:pPr marL="514350" indent="-514350">
              <a:buFont typeface="+mj-lt"/>
              <a:buAutoNum type="arabicPeriod"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717432" cy="79208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 - ресурсы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196752"/>
            <a:ext cx="7200800" cy="266429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ru-RU" sz="2600" b="1" dirty="0" smtClean="0"/>
              <a:t>Карта:</a:t>
            </a:r>
            <a:endParaRPr lang="ru-RU" sz="2600" dirty="0" smtClean="0">
              <a:hlinkClick r:id="rId2"/>
            </a:endParaRP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75000"/>
              <a:buNone/>
            </a:pPr>
            <a:r>
              <a:rPr lang="ru-RU" sz="1800" dirty="0">
                <a:hlinkClick r:id="rId3"/>
              </a:rPr>
              <a:t>http://</a:t>
            </a:r>
            <a:r>
              <a:rPr lang="ru-RU" sz="1800" dirty="0" smtClean="0">
                <a:hlinkClick r:id="rId3"/>
              </a:rPr>
              <a:t>nevsepic.com.ua/uploads/posts/2012-04/1335697783-1715940-1-30.jpg</a:t>
            </a:r>
            <a:r>
              <a:rPr lang="ru-RU" sz="1800" dirty="0" smtClean="0"/>
              <a:t> 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75000"/>
              <a:buNone/>
            </a:pPr>
            <a:endParaRPr lang="ru-RU" sz="1800" dirty="0" smtClean="0"/>
          </a:p>
          <a:p>
            <a:pPr>
              <a:spcBef>
                <a:spcPts val="0"/>
              </a:spcBef>
              <a:buClr>
                <a:srgbClr val="C00000"/>
              </a:buClr>
              <a:buSzPct val="75000"/>
              <a:buFont typeface="Wingdings" pitchFamily="2" charset="2"/>
              <a:buChar char="v"/>
            </a:pPr>
            <a:r>
              <a:rPr lang="ru-RU" sz="2600" b="1" dirty="0" smtClean="0"/>
              <a:t>Компас: 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75000"/>
              <a:buNone/>
            </a:pPr>
            <a:r>
              <a:rPr lang="ru-RU" sz="1800" dirty="0" smtClean="0">
                <a:hlinkClick r:id="rId4"/>
              </a:rPr>
              <a:t>http://img-fotki.yandex.ru/get/6727/206363740.48d/0_d6f2e_d4e081bd_orig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75000"/>
              <a:buNone/>
            </a:pPr>
            <a:endParaRPr lang="ru-RU" sz="1800" dirty="0"/>
          </a:p>
          <a:p>
            <a:pPr>
              <a:spcBef>
                <a:spcPts val="0"/>
              </a:spcBef>
              <a:buClr>
                <a:srgbClr val="C00000"/>
              </a:buClr>
              <a:buSzPct val="75000"/>
              <a:buFont typeface="Wingdings" panose="05000000000000000000" pitchFamily="2" charset="2"/>
              <a:buChar char="v"/>
            </a:pPr>
            <a:r>
              <a:rPr lang="ru-RU" sz="1800" dirty="0"/>
              <a:t>Сайт: </a:t>
            </a:r>
            <a:r>
              <a:rPr lang="en-US" sz="1800" dirty="0">
                <a:hlinkClick r:id="rId5"/>
              </a:rPr>
              <a:t>http://elenaranko.ucoz.ru</a:t>
            </a:r>
            <a:r>
              <a:rPr lang="en-US" sz="1800" dirty="0" smtClean="0">
                <a:hlinkClick r:id="rId5"/>
              </a:rPr>
              <a:t>/</a:t>
            </a:r>
            <a:r>
              <a:rPr lang="ru-RU" sz="1800" dirty="0" smtClean="0"/>
              <a:t> </a:t>
            </a: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spcBef>
                <a:spcPts val="0"/>
              </a:spcBef>
              <a:buClr>
                <a:srgbClr val="C00000"/>
              </a:buClr>
              <a:buSzPct val="75000"/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723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979712" y="548680"/>
            <a:ext cx="6768752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Вы можете использовать данное оформление </a:t>
            </a:r>
          </a:p>
          <a:p>
            <a:pPr algn="ctr"/>
            <a:r>
              <a:rPr lang="ru-RU" sz="2400" dirty="0"/>
              <a:t>для создания своих презентаций, </a:t>
            </a:r>
          </a:p>
          <a:p>
            <a:pPr algn="ctr"/>
            <a:r>
              <a:rPr lang="ru-RU" sz="2400" dirty="0"/>
              <a:t>но в своей презентации </a:t>
            </a:r>
            <a:endParaRPr lang="ru-RU" sz="2400" dirty="0" smtClean="0"/>
          </a:p>
          <a:p>
            <a:pPr algn="ctr"/>
            <a:r>
              <a:rPr lang="ru-RU" sz="2400" b="1" dirty="0" smtClean="0"/>
              <a:t>данный слайд не удалять!</a:t>
            </a:r>
            <a:endParaRPr lang="ru-RU" sz="2400" b="1" dirty="0"/>
          </a:p>
          <a:p>
            <a:pPr algn="ctr"/>
            <a:endParaRPr lang="ru-RU" sz="2400" dirty="0" smtClean="0"/>
          </a:p>
          <a:p>
            <a:pPr algn="ctr"/>
            <a:r>
              <a:rPr lang="ru-RU" sz="2400" b="1" dirty="0" smtClean="0"/>
              <a:t>Автор </a:t>
            </a:r>
            <a:r>
              <a:rPr lang="ru-RU" sz="2400" b="1" dirty="0"/>
              <a:t>шаблона: </a:t>
            </a:r>
          </a:p>
          <a:p>
            <a:pPr algn="ctr"/>
            <a:endParaRPr lang="ru-RU" dirty="0"/>
          </a:p>
          <a:p>
            <a:pPr algn="ctr"/>
            <a:r>
              <a:rPr lang="ru-RU" sz="2400" b="1" i="1" dirty="0" err="1"/>
              <a:t>Ранько</a:t>
            </a:r>
            <a:r>
              <a:rPr lang="ru-RU" sz="2400" b="1" i="1" dirty="0"/>
              <a:t> Елена Алексеевна </a:t>
            </a:r>
          </a:p>
          <a:p>
            <a:pPr algn="ctr"/>
            <a:r>
              <a:rPr lang="ru-RU" sz="2400" b="1" i="1" dirty="0"/>
              <a:t>учитель начальных классов  </a:t>
            </a:r>
          </a:p>
          <a:p>
            <a:pPr algn="ctr"/>
            <a:r>
              <a:rPr lang="ru-RU" sz="2400" b="1" i="1" dirty="0"/>
              <a:t>МАОУ </a:t>
            </a:r>
            <a:r>
              <a:rPr lang="ru-RU" sz="2400" b="1" i="1" dirty="0" smtClean="0"/>
              <a:t>лицей </a:t>
            </a:r>
            <a:r>
              <a:rPr lang="ru-RU" sz="2400" b="1" i="1" dirty="0"/>
              <a:t>№</a:t>
            </a:r>
            <a:r>
              <a:rPr lang="ru-RU" sz="2400" b="1" i="1" dirty="0" smtClean="0"/>
              <a:t>21 </a:t>
            </a:r>
          </a:p>
          <a:p>
            <a:pPr algn="ctr"/>
            <a:r>
              <a:rPr lang="ru-RU" sz="2400" b="1" i="1" dirty="0" smtClean="0"/>
              <a:t>г</a:t>
            </a:r>
            <a:r>
              <a:rPr lang="ru-RU" sz="2400" b="1" i="1" dirty="0"/>
              <a:t>. </a:t>
            </a:r>
            <a:r>
              <a:rPr lang="ru-RU" sz="2400" b="1" i="1" dirty="0" smtClean="0"/>
              <a:t>Иваново</a:t>
            </a:r>
            <a:endParaRPr lang="ru-RU" sz="2400" b="1" i="1" dirty="0"/>
          </a:p>
          <a:p>
            <a:pPr algn="ctr"/>
            <a:endParaRPr lang="ru-RU" b="1" i="1" dirty="0"/>
          </a:p>
          <a:p>
            <a:pPr algn="ctr"/>
            <a:endParaRPr lang="ru-RU" b="1" i="1" dirty="0" smtClean="0"/>
          </a:p>
          <a:p>
            <a:pPr algn="ctr"/>
            <a:endParaRPr lang="ru-RU" b="1" i="1" dirty="0"/>
          </a:p>
          <a:p>
            <a:pPr algn="ctr"/>
            <a:endParaRPr lang="ru-RU" b="1" i="1" dirty="0"/>
          </a:p>
          <a:p>
            <a:pPr algn="ctr"/>
            <a:r>
              <a:rPr lang="ru-RU" sz="2400" b="1" i="1" dirty="0"/>
              <a:t>Сайт: </a:t>
            </a:r>
            <a:r>
              <a:rPr lang="en-US" sz="2400" i="1" dirty="0" smtClean="0">
                <a:hlinkClick r:id="rId2"/>
              </a:rPr>
              <a:t>http://elenaranko.ucoz.ru/</a:t>
            </a:r>
            <a:r>
              <a:rPr lang="ru-RU" sz="2400" i="1" dirty="0" smtClean="0"/>
              <a:t> 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9162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107</Words>
  <Application>Microsoft Office PowerPoint</Application>
  <PresentationFormat>Экран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Тема Office</vt:lpstr>
      <vt:lpstr>ГЕОГРАФИЧЕСКИЙ ДИКТАНТ.</vt:lpstr>
      <vt:lpstr>Прочитай понятия, к каждому определению подбери соответствующее понятие. </vt:lpstr>
      <vt:lpstr>Интернет - ресурсы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Географические</dc:title>
  <dc:creator>Ранько Елена</dc:creator>
  <cp:lastModifiedBy>Name</cp:lastModifiedBy>
  <cp:revision>25</cp:revision>
  <dcterms:created xsi:type="dcterms:W3CDTF">2015-04-19T15:51:03Z</dcterms:created>
  <dcterms:modified xsi:type="dcterms:W3CDTF">2015-09-30T15:28:52Z</dcterms:modified>
</cp:coreProperties>
</file>