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3" autoAdjust="0"/>
    <p:restoredTop sz="94660"/>
  </p:normalViewPr>
  <p:slideViewPr>
    <p:cSldViewPr>
      <p:cViewPr varScale="1">
        <p:scale>
          <a:sx n="68" d="100"/>
          <a:sy n="68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B1D28F-79EE-43D8-92CF-08BFDBEFDA50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9C5F4D-F93C-4C5B-890B-7565F1E4B2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1D28F-79EE-43D8-92CF-08BFDBEFDA50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F4D-F93C-4C5B-890B-7565F1E4B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5B1D28F-79EE-43D8-92CF-08BFDBEFDA50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9C5F4D-F93C-4C5B-890B-7565F1E4B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1D28F-79EE-43D8-92CF-08BFDBEFDA50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F4D-F93C-4C5B-890B-7565F1E4B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B1D28F-79EE-43D8-92CF-08BFDBEFDA50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D9C5F4D-F93C-4C5B-890B-7565F1E4B2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1D28F-79EE-43D8-92CF-08BFDBEFDA50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F4D-F93C-4C5B-890B-7565F1E4B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1D28F-79EE-43D8-92CF-08BFDBEFDA50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F4D-F93C-4C5B-890B-7565F1E4B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1D28F-79EE-43D8-92CF-08BFDBEFDA50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F4D-F93C-4C5B-890B-7565F1E4B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B1D28F-79EE-43D8-92CF-08BFDBEFDA50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F4D-F93C-4C5B-890B-7565F1E4B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1D28F-79EE-43D8-92CF-08BFDBEFDA50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F4D-F93C-4C5B-890B-7565F1E4B2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1D28F-79EE-43D8-92CF-08BFDBEFDA50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9C5F4D-F93C-4C5B-890B-7565F1E4B2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5B1D28F-79EE-43D8-92CF-08BFDBEFDA50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D9C5F4D-F93C-4C5B-890B-7565F1E4B2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</a:t>
            </a:r>
            <a:br>
              <a:rPr lang="ru-RU" dirty="0" smtClean="0"/>
            </a:br>
            <a:r>
              <a:rPr lang="ru-RU" dirty="0" smtClean="0"/>
              <a:t>Век </a:t>
            </a:r>
            <a:r>
              <a:rPr lang="ru-RU" dirty="0" smtClean="0"/>
              <a:t>Просвещения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869160"/>
            <a:ext cx="5114778" cy="1440160"/>
          </a:xfrm>
        </p:spPr>
        <p:txBody>
          <a:bodyPr/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Учитель ГБОУ СОШ № 277 </a:t>
            </a:r>
          </a:p>
          <a:p>
            <a:r>
              <a:rPr lang="ru-RU" dirty="0" smtClean="0"/>
              <a:t>Василенко А.А. </a:t>
            </a:r>
            <a:endParaRPr lang="ru-RU" dirty="0"/>
          </a:p>
        </p:txBody>
      </p:sp>
      <p:pic>
        <p:nvPicPr>
          <p:cNvPr id="3074" name="Picture 2" descr="C:\Users\Андрей\Desktop\Новая папка\Voltaire-RetratodeNicolasdeLargilliegrav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2344331" cy="3053800"/>
          </a:xfrm>
          <a:prstGeom prst="rect">
            <a:avLst/>
          </a:prstGeom>
          <a:noFill/>
        </p:spPr>
      </p:pic>
      <p:pic>
        <p:nvPicPr>
          <p:cNvPr id="3075" name="Picture 3" descr="C:\Users\Андрей\Desktop\Новая папк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76672"/>
            <a:ext cx="2419350" cy="1809750"/>
          </a:xfrm>
          <a:prstGeom prst="rect">
            <a:avLst/>
          </a:prstGeom>
          <a:noFill/>
        </p:spPr>
      </p:pic>
      <p:pic>
        <p:nvPicPr>
          <p:cNvPr id="3076" name="Picture 4" descr="C:\Users\Андрей\Desktop\Новая папка\12-05-2015-18-06-16-i0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429000"/>
            <a:ext cx="1977008" cy="2925972"/>
          </a:xfrm>
          <a:prstGeom prst="rect">
            <a:avLst/>
          </a:prstGeom>
          <a:noFill/>
        </p:spPr>
      </p:pic>
      <p:pic>
        <p:nvPicPr>
          <p:cNvPr id="3077" name="Picture 5" descr="C:\Users\Андрей\Desktop\Новая папка\6e86269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356992"/>
            <a:ext cx="2771800" cy="3276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П.19 - пересказ</a:t>
            </a:r>
            <a:endParaRPr lang="ru-RU" sz="6000" dirty="0"/>
          </a:p>
        </p:txBody>
      </p:sp>
      <p:pic>
        <p:nvPicPr>
          <p:cNvPr id="4" name="Рисунок 3" descr="0024-024-Spasibo-za-vnima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852936"/>
            <a:ext cx="4379979" cy="32849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Причины возникновения века просвещения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Философы-просветители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Влияние идей просветителей на развитие общества</a:t>
            </a:r>
            <a:endParaRPr lang="ru-RU" sz="3600" b="1" dirty="0"/>
          </a:p>
        </p:txBody>
      </p:sp>
      <p:pic>
        <p:nvPicPr>
          <p:cNvPr id="4" name="Рисунок 3" descr="tasto_10_architetto_fran_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5013176"/>
            <a:ext cx="1340768" cy="13407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Словарик: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Век просвещения </a:t>
            </a:r>
            <a:r>
              <a:rPr lang="ru-RU" dirty="0" smtClean="0"/>
              <a:t>– </a:t>
            </a:r>
            <a:r>
              <a:rPr lang="ru-RU" b="1" dirty="0" smtClean="0"/>
              <a:t>это этап развития научной, философской, общественной мысли. </a:t>
            </a:r>
            <a:endParaRPr lang="ru-RU" b="1" dirty="0"/>
          </a:p>
        </p:txBody>
      </p:sp>
      <p:pic>
        <p:nvPicPr>
          <p:cNvPr id="4" name="Рисунок 3" descr="newspic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717032"/>
            <a:ext cx="1972840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Вспомним…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chemeClr val="bg2">
                    <a:lumMod val="25000"/>
                  </a:schemeClr>
                </a:solidFill>
              </a:rPr>
              <a:t>Как вы думаете, что послужило причинами возникновения эпохи просвещения? </a:t>
            </a:r>
            <a:endParaRPr lang="ru-RU" sz="40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_39107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789040"/>
            <a:ext cx="2673856" cy="23488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Причины возникновения века просвещения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Вера в неисчерпаемые силы и возможности человека! 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newspic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3645024"/>
            <a:ext cx="2073473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Философы-просветители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330824" cy="4846320"/>
          </a:xfrm>
        </p:spPr>
        <p:txBody>
          <a:bodyPr/>
          <a:lstStyle/>
          <a:p>
            <a:r>
              <a:rPr lang="ru-RU" b="1" dirty="0" smtClean="0"/>
              <a:t>Франсуа Вольтер </a:t>
            </a:r>
          </a:p>
          <a:p>
            <a:r>
              <a:rPr lang="ru-RU" b="1" dirty="0" smtClean="0"/>
              <a:t>(1694-1778)</a:t>
            </a:r>
          </a:p>
          <a:p>
            <a:r>
              <a:rPr lang="ru-RU" dirty="0" smtClean="0"/>
              <a:t>Противник деспотизма, </a:t>
            </a:r>
            <a:r>
              <a:rPr lang="ru-RU" dirty="0" err="1" smtClean="0"/>
              <a:t>феод.порядков</a:t>
            </a:r>
            <a:r>
              <a:rPr lang="ru-RU" dirty="0" smtClean="0"/>
              <a:t>, католической церкви.</a:t>
            </a:r>
          </a:p>
          <a:p>
            <a:r>
              <a:rPr lang="ru-RU" dirty="0" smtClean="0"/>
              <a:t>Свобода, равенство.</a:t>
            </a:r>
          </a:p>
          <a:p>
            <a:endParaRPr lang="ru-RU" dirty="0"/>
          </a:p>
        </p:txBody>
      </p:sp>
      <p:pic>
        <p:nvPicPr>
          <p:cNvPr id="1026" name="Picture 2" descr="C:\Users\Андрей\Desktop\Новая папка\Voltaire-RetratodeNicolasdeLargilliegrav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628800"/>
            <a:ext cx="2344331" cy="3573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1(письменно)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Выпишите основные положения из биографии: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2708920"/>
          <a:ext cx="7080448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224"/>
                <a:gridCol w="3540224"/>
              </a:tblGrid>
              <a:tr h="1512168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Жан-Жак Руссо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/>
                        <a:t>Монтескье</a:t>
                      </a:r>
                      <a:endParaRPr lang="ru-RU" sz="4800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Адам Смит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Жак Тюрго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60490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Влияние идей просветителей на развитие общества</a:t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7239000" cy="353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00B050"/>
                </a:solidFill>
              </a:rPr>
              <a:t>Главный девиз- «Наука и прогресс» </a:t>
            </a:r>
            <a:endParaRPr lang="ru-RU" sz="6000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Андрей\Desktop\Новая папка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861048"/>
            <a:ext cx="3923928" cy="29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2 (устно)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2060"/>
                </a:solidFill>
              </a:rPr>
              <a:t>Вывод: «Сегодня на уроке мы узнали»…</a:t>
            </a:r>
            <a:endParaRPr lang="ru-RU" sz="66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_39107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284984"/>
            <a:ext cx="3493562" cy="306896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135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Тема:  Век Просвещения</vt:lpstr>
      <vt:lpstr>План урока:</vt:lpstr>
      <vt:lpstr>Словарик:</vt:lpstr>
      <vt:lpstr>Вспомним… </vt:lpstr>
      <vt:lpstr>Причины возникновения века просвещения</vt:lpstr>
      <vt:lpstr>Философы-просветители</vt:lpstr>
      <vt:lpstr>Задание № 1(письменно)</vt:lpstr>
      <vt:lpstr>Влияние идей просветителей на развитие общества </vt:lpstr>
      <vt:lpstr>Задание № 2 (устно)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Век Просвещения</dc:title>
  <dc:creator>Андрей Василенко</dc:creator>
  <cp:lastModifiedBy>Андрей Василенко</cp:lastModifiedBy>
  <cp:revision>3</cp:revision>
  <dcterms:created xsi:type="dcterms:W3CDTF">2015-10-11T07:44:42Z</dcterms:created>
  <dcterms:modified xsi:type="dcterms:W3CDTF">2015-10-11T08:11:41Z</dcterms:modified>
</cp:coreProperties>
</file>