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ЧЕЛОВЕК и ИНФОРМАЦИЯ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Тест.</a:t>
            </a:r>
          </a:p>
          <a:p>
            <a:r>
              <a:rPr lang="ru-RU" dirty="0" smtClean="0"/>
              <a:t>8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872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</a:t>
            </a:r>
            <a:r>
              <a:rPr lang="ru-RU" dirty="0" smtClean="0"/>
              <a:t>Образная </a:t>
            </a:r>
            <a:r>
              <a:rPr lang="ru-RU" dirty="0"/>
              <a:t>форма информации, которую человек может хранить на внешних носителях - это ...</a:t>
            </a:r>
          </a:p>
          <a:p>
            <a:pPr lvl="2"/>
            <a:r>
              <a:rPr lang="ru-RU" dirty="0" smtClean="0"/>
              <a:t>1</a:t>
            </a:r>
            <a:r>
              <a:rPr lang="ru-RU" dirty="0"/>
              <a:t>) изображение и звук</a:t>
            </a:r>
          </a:p>
          <a:p>
            <a:pPr lvl="2"/>
            <a:r>
              <a:rPr lang="ru-RU" dirty="0"/>
              <a:t>2) вкусовые образы</a:t>
            </a:r>
          </a:p>
          <a:p>
            <a:pPr lvl="2"/>
            <a:r>
              <a:rPr lang="ru-RU" dirty="0"/>
              <a:t>3) осязательные образы</a:t>
            </a:r>
          </a:p>
          <a:p>
            <a:pPr lvl="2"/>
            <a:r>
              <a:rPr lang="ru-RU" dirty="0"/>
              <a:t>4) текст, записанный на каком-либо языке</a:t>
            </a:r>
          </a:p>
          <a:p>
            <a:pPr lvl="2"/>
            <a:r>
              <a:rPr lang="ru-RU" dirty="0"/>
              <a:t>5) обонятельные образы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284984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 </a:t>
            </a:r>
            <a:r>
              <a:rPr lang="ru-RU" dirty="0" smtClean="0"/>
              <a:t>Подберите </a:t>
            </a:r>
            <a:r>
              <a:rPr lang="ru-RU" dirty="0"/>
              <a:t>верную пару понятий (вместо многоточий) для утверждения: </a:t>
            </a:r>
            <a:r>
              <a:rPr lang="ru-RU" b="1" dirty="0"/>
              <a:t>"Человек хранит информацию в ... памяти и на ... носителях"</a:t>
            </a:r>
          </a:p>
          <a:p>
            <a:pPr lvl="2"/>
            <a:r>
              <a:rPr lang="ru-RU" dirty="0" smtClean="0"/>
              <a:t>1</a:t>
            </a:r>
            <a:r>
              <a:rPr lang="ru-RU" dirty="0"/>
              <a:t>) собственной, внешних</a:t>
            </a:r>
          </a:p>
          <a:p>
            <a:pPr lvl="2"/>
            <a:r>
              <a:rPr lang="ru-RU" dirty="0"/>
              <a:t>2) внешней, внутренних</a:t>
            </a:r>
          </a:p>
          <a:p>
            <a:pPr lvl="2"/>
            <a:r>
              <a:rPr lang="ru-RU" dirty="0"/>
              <a:t>3) оперативной, внутренних</a:t>
            </a:r>
          </a:p>
          <a:p>
            <a:pPr lvl="2"/>
            <a:r>
              <a:rPr lang="ru-RU" dirty="0"/>
              <a:t>4) долговременной, внешних</a:t>
            </a:r>
          </a:p>
          <a:p>
            <a:pPr lvl="2"/>
            <a:r>
              <a:rPr lang="ru-RU" dirty="0"/>
              <a:t>5) собственной, внутренних</a:t>
            </a:r>
          </a:p>
        </p:txBody>
      </p:sp>
    </p:spTree>
    <p:extLst>
      <p:ext uri="{BB962C8B-B14F-4D97-AF65-F5344CB8AC3E}">
        <p14:creationId xmlns:p14="http://schemas.microsoft.com/office/powerpoint/2010/main" val="172699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20219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3. </a:t>
            </a:r>
            <a:r>
              <a:rPr lang="ru-RU" dirty="0" smtClean="0"/>
              <a:t>Укажите </a:t>
            </a:r>
            <a:r>
              <a:rPr lang="ru-RU" dirty="0"/>
              <a:t>правильную хронологию (возле каждой буквы поставьте соответствующую ей цифру</a:t>
            </a:r>
            <a:r>
              <a:rPr lang="ru-RU" dirty="0" smtClean="0"/>
              <a:t>):</a:t>
            </a:r>
          </a:p>
          <a:p>
            <a:r>
              <a:rPr lang="ru-RU" dirty="0" smtClean="0"/>
              <a:t>__ почта			__ телефон		__ радио</a:t>
            </a:r>
          </a:p>
          <a:p>
            <a:r>
              <a:rPr lang="ru-RU" dirty="0" smtClean="0"/>
              <a:t>__ </a:t>
            </a:r>
            <a:r>
              <a:rPr lang="ru-RU" dirty="0"/>
              <a:t>компьютерные </a:t>
            </a:r>
            <a:r>
              <a:rPr lang="ru-RU" dirty="0" smtClean="0"/>
              <a:t>сети		__ телеграф		__ </a:t>
            </a:r>
            <a:r>
              <a:rPr lang="ru-RU" dirty="0"/>
              <a:t>телевидение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44824"/>
            <a:ext cx="85332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4. </a:t>
            </a:r>
            <a:r>
              <a:rPr lang="ru-RU" dirty="0" smtClean="0"/>
              <a:t>По </a:t>
            </a:r>
            <a:r>
              <a:rPr lang="ru-RU" dirty="0"/>
              <a:t>форме представления информацию можно условно разделить на:</a:t>
            </a:r>
          </a:p>
          <a:p>
            <a:endParaRPr lang="ru-RU" dirty="0"/>
          </a:p>
          <a:p>
            <a:r>
              <a:rPr lang="ru-RU" dirty="0"/>
              <a:t>1) визуальную, звуковую, тактильную, обонятельную, вкусовую</a:t>
            </a:r>
          </a:p>
          <a:p>
            <a:r>
              <a:rPr lang="ru-RU" dirty="0"/>
              <a:t>2) текстовую, числовую, символьную, графическую, табличную и пр.</a:t>
            </a:r>
          </a:p>
          <a:p>
            <a:r>
              <a:rPr lang="ru-RU" dirty="0"/>
              <a:t>3) обыденную, научную, производственную, управленческую</a:t>
            </a:r>
          </a:p>
          <a:p>
            <a:r>
              <a:rPr lang="ru-RU" dirty="0"/>
              <a:t>4) социальную, политическую, экономическую, техническую и пр.</a:t>
            </a:r>
          </a:p>
          <a:p>
            <a:r>
              <a:rPr lang="ru-RU" dirty="0"/>
              <a:t>5) математическую, биологическую, медицинскую, психологическую и пр.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365104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5. </a:t>
            </a:r>
            <a:r>
              <a:rPr lang="ru-RU" dirty="0" smtClean="0"/>
              <a:t>Капитан </a:t>
            </a:r>
            <a:r>
              <a:rPr lang="ru-RU" dirty="0"/>
              <a:t>спрашивает матроса: "Работает ли маяк?" матрос отвечает: "То загорается, то гаснет". Чем является маяк в этой ситуации?</a:t>
            </a:r>
          </a:p>
          <a:p>
            <a:endParaRPr lang="ru-RU" dirty="0"/>
          </a:p>
          <a:p>
            <a:pPr lvl="4"/>
            <a:r>
              <a:rPr lang="ru-RU" dirty="0"/>
              <a:t>1) источником информации</a:t>
            </a:r>
          </a:p>
          <a:p>
            <a:pPr lvl="4"/>
            <a:r>
              <a:rPr lang="ru-RU" dirty="0"/>
              <a:t>2) помехой</a:t>
            </a:r>
          </a:p>
          <a:p>
            <a:pPr lvl="4"/>
            <a:r>
              <a:rPr lang="ru-RU" dirty="0"/>
              <a:t>3) приемником информации</a:t>
            </a:r>
          </a:p>
          <a:p>
            <a:pPr lvl="4"/>
            <a:r>
              <a:rPr lang="ru-RU" dirty="0"/>
              <a:t>4) каналом связи</a:t>
            </a:r>
          </a:p>
        </p:txBody>
      </p:sp>
    </p:spTree>
    <p:extLst>
      <p:ext uri="{BB962C8B-B14F-4D97-AF65-F5344CB8AC3E}">
        <p14:creationId xmlns:p14="http://schemas.microsoft.com/office/powerpoint/2010/main" val="298544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6. </a:t>
            </a:r>
            <a:r>
              <a:rPr lang="ru-RU" dirty="0" smtClean="0"/>
              <a:t>Из </a:t>
            </a:r>
            <a:r>
              <a:rPr lang="ru-RU" dirty="0"/>
              <a:t>предложенных высказываний выбрать процедурные знания:</a:t>
            </a:r>
          </a:p>
          <a:p>
            <a:endParaRPr lang="ru-RU" dirty="0"/>
          </a:p>
          <a:p>
            <a:r>
              <a:rPr lang="ru-RU" dirty="0"/>
              <a:t>1) Для перезагрузки компьютера необходимо нажать комбинацию клавиш CTRL+ALT+DEL</a:t>
            </a:r>
          </a:p>
          <a:p>
            <a:r>
              <a:rPr lang="ru-RU" dirty="0"/>
              <a:t>2) Дисплей - устройство вывода информации</a:t>
            </a:r>
          </a:p>
          <a:p>
            <a:r>
              <a:rPr lang="ru-RU" dirty="0"/>
              <a:t>3) Земля обращается вокруг Солнца за 365 суток</a:t>
            </a:r>
          </a:p>
          <a:p>
            <a:r>
              <a:rPr lang="ru-RU" dirty="0"/>
              <a:t>4) А.С. Пушкин - автор сказки о Золотом петушке</a:t>
            </a:r>
          </a:p>
          <a:p>
            <a:r>
              <a:rPr lang="ru-RU" dirty="0"/>
              <a:t>5) 1 байт = 8 бит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708920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7. </a:t>
            </a:r>
            <a:r>
              <a:rPr lang="ru-RU" dirty="0" smtClean="0"/>
              <a:t>Перевод </a:t>
            </a:r>
            <a:r>
              <a:rPr lang="ru-RU" dirty="0"/>
              <a:t>текста с английского языка на китайский является процессом:</a:t>
            </a:r>
          </a:p>
          <a:p>
            <a:pPr lvl="2"/>
            <a:r>
              <a:rPr lang="ru-RU" dirty="0" smtClean="0"/>
              <a:t>1</a:t>
            </a:r>
            <a:r>
              <a:rPr lang="ru-RU" dirty="0"/>
              <a:t>) поиска информации</a:t>
            </a:r>
          </a:p>
          <a:p>
            <a:pPr lvl="2"/>
            <a:r>
              <a:rPr lang="ru-RU" dirty="0"/>
              <a:t>2) передачи информации</a:t>
            </a:r>
          </a:p>
          <a:p>
            <a:pPr lvl="2"/>
            <a:r>
              <a:rPr lang="ru-RU" dirty="0"/>
              <a:t>3) ни одним из перечисленных выше процессов</a:t>
            </a:r>
          </a:p>
          <a:p>
            <a:pPr lvl="2"/>
            <a:r>
              <a:rPr lang="ru-RU" dirty="0"/>
              <a:t>4) обработки информации</a:t>
            </a:r>
          </a:p>
          <a:p>
            <a:pPr lvl="2"/>
            <a:r>
              <a:rPr lang="ru-RU" dirty="0"/>
              <a:t>5) хранения информации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5832" y="4521449"/>
            <a:ext cx="88106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8. </a:t>
            </a:r>
            <a:r>
              <a:rPr lang="ru-RU" dirty="0" smtClean="0"/>
              <a:t>Поиск</a:t>
            </a:r>
            <a:r>
              <a:rPr lang="ru-RU" dirty="0"/>
              <a:t>, сбор, хранение, преобразование, использование информации является предметом изучения...</a:t>
            </a:r>
          </a:p>
          <a:p>
            <a:pPr lvl="5"/>
            <a:r>
              <a:rPr lang="ru-RU" dirty="0" smtClean="0"/>
              <a:t>1</a:t>
            </a:r>
            <a:r>
              <a:rPr lang="ru-RU" dirty="0"/>
              <a:t>) кибернетики</a:t>
            </a:r>
          </a:p>
          <a:p>
            <a:pPr lvl="5"/>
            <a:r>
              <a:rPr lang="ru-RU" dirty="0"/>
              <a:t>2) </a:t>
            </a:r>
            <a:r>
              <a:rPr lang="ru-RU" dirty="0" err="1"/>
              <a:t>Internet</a:t>
            </a:r>
            <a:endParaRPr lang="ru-RU" dirty="0"/>
          </a:p>
          <a:p>
            <a:pPr lvl="5"/>
            <a:r>
              <a:rPr lang="ru-RU" dirty="0"/>
              <a:t>3) робототехники</a:t>
            </a:r>
          </a:p>
          <a:p>
            <a:pPr lvl="5"/>
            <a:r>
              <a:rPr lang="ru-RU" dirty="0"/>
              <a:t>4) информатики</a:t>
            </a:r>
          </a:p>
        </p:txBody>
      </p:sp>
    </p:spTree>
    <p:extLst>
      <p:ext uri="{BB962C8B-B14F-4D97-AF65-F5344CB8AC3E}">
        <p14:creationId xmlns:p14="http://schemas.microsoft.com/office/powerpoint/2010/main" val="783559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343</Words>
  <Application>Microsoft Office PowerPoint</Application>
  <PresentationFormat>Экран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ЧЕЛОВЕК и ИНФОРМАЦИЯ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и ИНФОРМАЦИЯ</dc:title>
  <dc:creator>z</dc:creator>
  <cp:lastModifiedBy>z</cp:lastModifiedBy>
  <cp:revision>2</cp:revision>
  <dcterms:created xsi:type="dcterms:W3CDTF">2015-10-03T15:05:09Z</dcterms:created>
  <dcterms:modified xsi:type="dcterms:W3CDTF">2015-10-03T15:19:33Z</dcterms:modified>
</cp:coreProperties>
</file>