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60" r:id="rId9"/>
    <p:sldId id="270" r:id="rId10"/>
    <p:sldId id="261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AAA0-1086-4901-A3D5-60A706B4E1C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9FE7-6473-4D0D-B876-6F76D42A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54;&#1050;&#1059;&#1052;&#1045;&#1053;&#1058;&#1067;\Desktop\&#1082;&#1091;&#1088;&#1089;&#1086;&#1074;&#1072;&#1103;%20&#1085;&#1072;%20&#1082;&#1091;&#1088;&#1089;&#1099;\Detskie_pesni_My_edemedemedem_v_dalyokie_kraya_vmusice.net.mp3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714488"/>
            <a:ext cx="5929354" cy="18573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Турлыгина Наталия Анатольевна,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ГБДОУ детский сад № 2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0"/>
              </a:schemeClr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9000">
              <a:srgbClr val="85C2FF">
                <a:alpha val="67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Материал на учебный 2014 год\5158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00042"/>
            <a:ext cx="5500726" cy="5500726"/>
          </a:xfrm>
          <a:prstGeom prst="rect">
            <a:avLst/>
          </a:prstGeom>
          <a:noFill/>
        </p:spPr>
      </p:pic>
      <p:pic>
        <p:nvPicPr>
          <p:cNvPr id="3" name="Picture 2" descr="D:\Материал на учебный 2014 год\56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3B5B4"/>
              </a:clrFrom>
              <a:clrTo>
                <a:srgbClr val="B3B5B4">
                  <a:alpha val="0"/>
                </a:srgbClr>
              </a:clrTo>
            </a:clrChange>
          </a:blip>
          <a:srcRect l="13524" t="15289" r="30691"/>
          <a:stretch>
            <a:fillRect/>
          </a:stretch>
        </p:blipFill>
        <p:spPr bwMode="auto">
          <a:xfrm>
            <a:off x="0" y="3929066"/>
            <a:ext cx="235745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териал на учебный 2014 год\11_32895897_217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3786214" cy="315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териал на учебный 2014 год\12152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785794"/>
            <a:ext cx="3816348" cy="2953830"/>
          </a:xfrm>
          <a:prstGeom prst="rect">
            <a:avLst/>
          </a:prstGeom>
          <a:noFill/>
        </p:spPr>
      </p:pic>
      <p:pic>
        <p:nvPicPr>
          <p:cNvPr id="1028" name="Picture 4" descr="D:\Материал на учебный 2014 год\2511_800x7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643314"/>
            <a:ext cx="3524248" cy="2643186"/>
          </a:xfrm>
          <a:prstGeom prst="rect">
            <a:avLst/>
          </a:prstGeom>
          <a:noFill/>
        </p:spPr>
      </p:pic>
      <p:pic>
        <p:nvPicPr>
          <p:cNvPr id="1029" name="Picture 5" descr="D:\Материал на учебный 2014 год\2d5faa0dd33e8eacb46ce4d73b5cd2d3_5a326804-0ecc-11e2-acff-000423c1865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714752"/>
            <a:ext cx="2857520" cy="2724169"/>
          </a:xfrm>
          <a:prstGeom prst="rect">
            <a:avLst/>
          </a:prstGeom>
          <a:noFill/>
        </p:spPr>
      </p:pic>
      <p:pic>
        <p:nvPicPr>
          <p:cNvPr id="1030" name="Picture 6" descr="D:\Материал на учебный 2014 год\212886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428736"/>
            <a:ext cx="4093013" cy="214789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939784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Грузовые машины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«Автомобили»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Detskie_pesni_My_edemedemedem_v_dalyokie_kray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атериал на учебный 2014 год\218768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428736"/>
            <a:ext cx="5524312" cy="3800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88 0.00416 L -0.46788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териал на учебный 2014 год\K_Nashemu_obraz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00042"/>
            <a:ext cx="3714776" cy="2479493"/>
          </a:xfrm>
          <a:prstGeom prst="rect">
            <a:avLst/>
          </a:prstGeom>
          <a:noFill/>
        </p:spPr>
      </p:pic>
      <p:pic>
        <p:nvPicPr>
          <p:cNvPr id="4099" name="Picture 3" descr="D:\Материал на учебный 2014 год\184158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3286148" cy="2596057"/>
          </a:xfrm>
          <a:prstGeom prst="rect">
            <a:avLst/>
          </a:prstGeom>
          <a:noFill/>
        </p:spPr>
      </p:pic>
      <p:pic>
        <p:nvPicPr>
          <p:cNvPr id="4100" name="Picture 4" descr="D:\Материал на учебный 2014 год\SAM_1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143248"/>
            <a:ext cx="6786610" cy="32541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143668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Строим дом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071678"/>
            <a:ext cx="3786214" cy="221457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Тематический досуг «Какие бывают машины?»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ransportnyj-kompleks-Ross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98" y="243382"/>
            <a:ext cx="8523439" cy="6400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териал на учебный 2014 год\b_ZSM0_M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 bwMode="auto">
          <a:xfrm>
            <a:off x="2571736" y="428604"/>
            <a:ext cx="5183154" cy="57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26000"/>
              </a:schemeClr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9000">
              <a:srgbClr val="85C2FF">
                <a:alpha val="67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териал на учебный 2014 год\5154-914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642918"/>
            <a:ext cx="1733551" cy="2717165"/>
          </a:xfrm>
          <a:prstGeom prst="rect">
            <a:avLst/>
          </a:prstGeom>
          <a:noFill/>
        </p:spPr>
      </p:pic>
      <p:pic>
        <p:nvPicPr>
          <p:cNvPr id="2053" name="Picture 5" descr="D:\Материал на учебный 2014 год\om26195446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928670"/>
            <a:ext cx="2421728" cy="2429828"/>
          </a:xfrm>
          <a:prstGeom prst="rect">
            <a:avLst/>
          </a:prstGeom>
          <a:noFill/>
        </p:spPr>
      </p:pic>
      <p:pic>
        <p:nvPicPr>
          <p:cNvPr id="2054" name="Picture 6" descr="D:\Материал на учебный 2014 год\762093_1foh4wumw10k0o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28604"/>
            <a:ext cx="3286148" cy="3286148"/>
          </a:xfrm>
          <a:prstGeom prst="rect">
            <a:avLst/>
          </a:prstGeom>
          <a:noFill/>
        </p:spPr>
      </p:pic>
      <p:pic>
        <p:nvPicPr>
          <p:cNvPr id="2055" name="Picture 7" descr="D:\Материал на учебный 2014 год\d4b62427fbb794b8152491adf67a9521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786190"/>
            <a:ext cx="2980850" cy="2486029"/>
          </a:xfrm>
          <a:prstGeom prst="rect">
            <a:avLst/>
          </a:prstGeom>
          <a:noFill/>
        </p:spPr>
      </p:pic>
      <p:pic>
        <p:nvPicPr>
          <p:cNvPr id="2056" name="Picture 8" descr="D:\Материал на учебный 2014 год\211606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143380"/>
            <a:ext cx="2143140" cy="207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0"/>
              </a:schemeClr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9000">
              <a:srgbClr val="85C2FF">
                <a:alpha val="67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териал на учебный 2014 год\audi-q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857232"/>
            <a:ext cx="6191293" cy="4643470"/>
          </a:xfrm>
          <a:prstGeom prst="rect">
            <a:avLst/>
          </a:prstGeom>
          <a:noFill/>
        </p:spPr>
      </p:pic>
      <p:pic>
        <p:nvPicPr>
          <p:cNvPr id="2050" name="Picture 2" descr="D:\Материал на учебный 2014 год\56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3B5B4"/>
              </a:clrFrom>
              <a:clrTo>
                <a:srgbClr val="B3B5B4">
                  <a:alpha val="0"/>
                </a:srgbClr>
              </a:clrTo>
            </a:clrChange>
          </a:blip>
          <a:srcRect l="13524" t="15289" r="30691"/>
          <a:stretch>
            <a:fillRect/>
          </a:stretch>
        </p:blipFill>
        <p:spPr bwMode="auto">
          <a:xfrm>
            <a:off x="0" y="3929066"/>
            <a:ext cx="235745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атериал на учебный 2014 год\da3682db5faf527c86fe402a05413046_d307a41cd7dd436805acb29193a657fe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20000">
            <a:off x="1211010" y="-146305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0"/>
              </a:schemeClr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9000">
              <a:srgbClr val="85C2FF">
                <a:alpha val="67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атериал на учебный 2014 год\bbea59126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46" y="1285860"/>
            <a:ext cx="329904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D:\Материал на учебный 2014 год\133854_17259nothumb5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71546"/>
            <a:ext cx="3220253" cy="4159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7286676" cy="65403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ВОДИТЕЛЬ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0"/>
              </a:schemeClr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9000">
              <a:srgbClr val="85C2FF">
                <a:alpha val="67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:\Материал на учебный 2014 год\21442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3580648" cy="2339356"/>
          </a:xfrm>
          <a:prstGeom prst="rect">
            <a:avLst/>
          </a:prstGeom>
          <a:noFill/>
        </p:spPr>
      </p:pic>
      <p:pic>
        <p:nvPicPr>
          <p:cNvPr id="3084" name="Picture 12" descr="D:\Материал на учебный 2014 год\5869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428736"/>
            <a:ext cx="3238509" cy="1895713"/>
          </a:xfrm>
          <a:prstGeom prst="rect">
            <a:avLst/>
          </a:prstGeom>
          <a:noFill/>
        </p:spPr>
      </p:pic>
      <p:pic>
        <p:nvPicPr>
          <p:cNvPr id="3086" name="Picture 14" descr="D:\Материал на учебный 2014 год\19591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286124"/>
            <a:ext cx="4839826" cy="3214710"/>
          </a:xfrm>
          <a:prstGeom prst="rect">
            <a:avLst/>
          </a:prstGeom>
          <a:noFill/>
        </p:spPr>
      </p:pic>
      <p:pic>
        <p:nvPicPr>
          <p:cNvPr id="3088" name="Picture 16" descr="D:\Материал на учебный 2014 год\169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43314"/>
            <a:ext cx="3143272" cy="2357454"/>
          </a:xfrm>
          <a:prstGeom prst="rect">
            <a:avLst/>
          </a:prstGeom>
          <a:noFill/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786478" cy="7969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Легковые машины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15370" cy="1000132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«Едем, едем мы домой…»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Турлыгина Наталия Анатольевна</Template>
  <TotalTime>1775</TotalTime>
  <Words>36</Words>
  <Application>Microsoft Office PowerPoint</Application>
  <PresentationFormat>Экран (4:3)</PresentationFormat>
  <Paragraphs>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Турлыгина Наталия Анатольевна, воспитатель ГБДОУ детский сад № 2</vt:lpstr>
      <vt:lpstr>Тематический досуг «Какие бывают машины?»</vt:lpstr>
      <vt:lpstr>Слайд 3</vt:lpstr>
      <vt:lpstr>Слайд 4</vt:lpstr>
      <vt:lpstr>Слайд 5</vt:lpstr>
      <vt:lpstr>Слайд 6</vt:lpstr>
      <vt:lpstr>ВОДИТЕЛЬ</vt:lpstr>
      <vt:lpstr>Легковые машины</vt:lpstr>
      <vt:lpstr>Игра «Едем, едем мы домой…»</vt:lpstr>
      <vt:lpstr>Слайд 10</vt:lpstr>
      <vt:lpstr>Слайд 11</vt:lpstr>
      <vt:lpstr>Грузовые машины</vt:lpstr>
      <vt:lpstr>Игра «Автомобили»</vt:lpstr>
      <vt:lpstr>Слайд 14</vt:lpstr>
      <vt:lpstr>Строим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Турлыгина Наталия Анатольевна</dc:title>
  <dc:creator>user</dc:creator>
  <cp:lastModifiedBy>Пользователь</cp:lastModifiedBy>
  <cp:revision>139</cp:revision>
  <dcterms:created xsi:type="dcterms:W3CDTF">2014-10-28T13:05:57Z</dcterms:created>
  <dcterms:modified xsi:type="dcterms:W3CDTF">2015-10-05T17:48:02Z</dcterms:modified>
</cp:coreProperties>
</file>