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80" autoAdjust="0"/>
  </p:normalViewPr>
  <p:slideViewPr>
    <p:cSldViewPr>
      <p:cViewPr>
        <p:scale>
          <a:sx n="70" d="100"/>
          <a:sy n="70" d="100"/>
        </p:scale>
        <p:origin x="-202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41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ru-RU" dirty="0" smtClean="0"/>
              <a:t>Презентация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780928"/>
            <a:ext cx="7632848" cy="33843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«Покорители космоса»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старшей и подготовительной группы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ГБДОУ №28, г.Сестрорецк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Донская Елена Петровна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Выход в открытый космос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28 космос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980728"/>
            <a:ext cx="4896544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652120" y="1196752"/>
            <a:ext cx="30963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Там, где кончается воздушное пространство Земли, начинается  бесконечное пространство, которое часто называют космосом.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Есть ли воздух в космосе?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393305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Вот почему космонавты при выходе в космос надевают специальный костюм, внутрь которого поступает воздух.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5517233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Как называется специальный костюм космонавта? </a:t>
            </a:r>
            <a:r>
              <a:rPr lang="ru-RU" dirty="0" smtClean="0">
                <a:solidFill>
                  <a:srgbClr val="FF0000"/>
                </a:solidFill>
              </a:rPr>
              <a:t>Скафандр.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36450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rgbClr val="FF0000"/>
                </a:solidFill>
              </a:rPr>
              <a:t>Нет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Первый в открытом космосе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5 космос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124744"/>
            <a:ext cx="3705946" cy="51845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26 космо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124744"/>
            <a:ext cx="4032448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0" y="458112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Первым космонавтом, вышедшим в открытый космос,  стал     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5229201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Алексей Архипович Леонов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Викторина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v"/>
            </a:pPr>
            <a:r>
              <a:rPr lang="ru-RU" sz="2400" dirty="0" smtClean="0"/>
              <a:t>Как звали первого в мире космонавта?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dirty="0" smtClean="0"/>
              <a:t>Как зовут первую в мире женщину-космонавта?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dirty="0" smtClean="0"/>
              <a:t>Почему первыми в космос полетели не люди, а животные?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dirty="0" smtClean="0"/>
              <a:t>Что такое атмосфера? Для чего она нужна?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dirty="0" smtClean="0"/>
              <a:t>Что такое космос?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dirty="0" smtClean="0"/>
              <a:t>Почему для выхода из космического корабля в космос нужен скафандр?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dirty="0" smtClean="0"/>
              <a:t>Как зовут космонавта, который первый в мире, вышел в открытый космос?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dirty="0" smtClean="0"/>
              <a:t>Почему космонавты назвали нашу планету </a:t>
            </a:r>
            <a:r>
              <a:rPr lang="ru-RU" sz="2400" dirty="0" err="1" smtClean="0"/>
              <a:t>голубой</a:t>
            </a:r>
            <a:r>
              <a:rPr lang="ru-RU" sz="2400" dirty="0" smtClean="0"/>
              <a:t>?</a:t>
            </a:r>
          </a:p>
          <a:p>
            <a:pPr lvl="1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Ответили на вопросы? Молодцы!</a:t>
            </a:r>
          </a:p>
          <a:p>
            <a:pPr lvl="1">
              <a:buFont typeface="Wingdings" pitchFamily="2" charset="2"/>
              <a:buChar char="v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Представления древних людей о Земле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2 космос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7" y="1116077"/>
            <a:ext cx="4536503" cy="36644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36 земля плоска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8344" y="980728"/>
            <a:ext cx="435253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3568" y="5085184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 древние времена люди мало знали о Земле и Вселенной.  Одни считали, что Землю держат огромные слоны, опирающиеся на черепаху, другие народы полагали, что Земля  имеет форму толстого блина и лежит на трех китах. Почему нашим предкам Земля казалась плоской, а      не круглой?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644008" cy="7647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Первый спутник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38 спутни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79912" y="2996952"/>
            <a:ext cx="4937621" cy="3561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32 космо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24744"/>
            <a:ext cx="3744416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3923928" y="764704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 глубокой древности  люди мечтали летать, как птицы. Прошли столетия, и люди сумели покорить  воздушное пространство Земли. Сначала они поднимались на воздушных шарах, потом изобрели самолеты и вертолеты. Но люди всегда мечтали о полетах  не только в воздушном, но и космическом пространстве.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365104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 октября 1957 года был запущен первый искусственный спутник Земли. Это был небольшой</a:t>
            </a:r>
          </a:p>
          <a:p>
            <a:pPr algn="ctr"/>
            <a:r>
              <a:rPr lang="ru-RU" dirty="0" smtClean="0"/>
              <a:t>шар диаметром 60 см  с радиопередатчиком и четырьмя антеннами.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188640"/>
            <a:ext cx="6768752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Собаки-космонавты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34 белка и стрел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53917" y="1268760"/>
            <a:ext cx="5194548" cy="4032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1520" y="1196752"/>
            <a:ext cx="30963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Ученые мечтали о полете человека в космос. Но прежде они решили проверить безопасность  полетов на собаках. Для  пробных  полетов выбирали простых  дворняжек, ведь они выносливые и неприхотливые.  Многие собаки не раз летали в космос. Они привыкали, что их одевают в комбинезоны, привязывают к кабине. Самые известные собаки-космонавты Белка и Стрелка.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788024" cy="56207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2"/>
                </a:solidFill>
              </a:rPr>
              <a:t>Космонавт</a:t>
            </a:r>
            <a:r>
              <a:rPr lang="ru-RU" sz="3600" dirty="0" smtClean="0">
                <a:solidFill>
                  <a:schemeClr val="accent2"/>
                </a:solidFill>
              </a:rPr>
              <a:t> </a:t>
            </a:r>
            <a:r>
              <a:rPr lang="ru-RU" sz="4000" dirty="0" smtClean="0">
                <a:solidFill>
                  <a:schemeClr val="accent2"/>
                </a:solidFill>
              </a:rPr>
              <a:t>номер один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11 космос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7" y="1196751"/>
            <a:ext cx="3528391" cy="4968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2 космо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836712"/>
            <a:ext cx="4032447" cy="3528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72000" y="4581128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12 апреля 1961 года на  околоземную орбиту был выведен космический  корабль «Восток». Его пилотировал первый в мире космонавт</a:t>
            </a:r>
          </a:p>
          <a:p>
            <a:pPr algn="ctr"/>
            <a:r>
              <a:rPr lang="ru-RU" dirty="0" smtClean="0"/>
              <a:t>Знаете ли вы его имя?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274638"/>
            <a:ext cx="6120680" cy="346050"/>
          </a:xfrm>
        </p:spPr>
        <p:txBody>
          <a:bodyPr>
            <a:noAutofit/>
          </a:bodyPr>
          <a:lstStyle/>
          <a:p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accent2"/>
                </a:solidFill>
              </a:rPr>
              <a:t>«Поехали!»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13 космос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908720"/>
            <a:ext cx="4392488" cy="56166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67544" y="1196752"/>
            <a:ext cx="33123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полет Юрия Гагарина провожали инженеры, конструкторы, врачи, друзья. Когда ракета </a:t>
            </a:r>
            <a:r>
              <a:rPr lang="ru-RU" dirty="0" smtClean="0"/>
              <a:t>рванула </a:t>
            </a:r>
            <a:r>
              <a:rPr lang="ru-RU" dirty="0" smtClean="0"/>
              <a:t>в небо, Гагарин произнес слово, ставшее знаменитым : «Поехали!»</a:t>
            </a:r>
          </a:p>
          <a:p>
            <a:pPr algn="ctr"/>
            <a:r>
              <a:rPr lang="ru-RU" dirty="0" smtClean="0"/>
              <a:t>В честь первого космонавта называли города, улицы, площади и даже цветы. Есть сорт тюльпанов  «Юрий Гагарин». Все помнят его обаятельное лицо, открытую улыбку, ясный взгляд.</a:t>
            </a:r>
          </a:p>
          <a:p>
            <a:pPr algn="ctr"/>
            <a:r>
              <a:rPr lang="ru-RU" dirty="0" smtClean="0"/>
              <a:t>Юрий Гагарин принес славу нашей Родине.  Мы с вами, ребята, можем гордиться им!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6632" y="260648"/>
            <a:ext cx="7128792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Позывной «Чайка»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15 космос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124744"/>
            <a:ext cx="3816424" cy="4968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14 космо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836712"/>
            <a:ext cx="3636912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60032" y="4149080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16 июня 1963 года на орбиту спутника Земли был выведен космический корабль «Восток-6». Его пилотировала первая в мире женщина-космонавт  Валентина Владимировна Терешкова.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Они были первыми!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8 космо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79568" y="1556792"/>
            <a:ext cx="3696888" cy="4597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5 космо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12776"/>
            <a:ext cx="424847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83568" y="515719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Как назывался космический корабль, на</a:t>
            </a:r>
          </a:p>
          <a:p>
            <a:pPr algn="ctr"/>
            <a:r>
              <a:rPr lang="ru-RU" dirty="0" smtClean="0"/>
              <a:t>Котором летали Юрий Гагарин и Валентина Терешкова?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1 атмосфер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63888" y="1052736"/>
            <a:ext cx="5328592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980728"/>
            <a:ext cx="3168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Земной шар окружает оболочка, которая состоит из воздуха. Она называется  атмосферой. Воздушное  пространство Земли </a:t>
            </a:r>
            <a:r>
              <a:rPr lang="ru-RU" dirty="0" err="1" smtClean="0"/>
              <a:t>прости-рается</a:t>
            </a:r>
            <a:r>
              <a:rPr lang="ru-RU" dirty="0" smtClean="0"/>
              <a:t> вверх на много кило-</a:t>
            </a:r>
          </a:p>
          <a:p>
            <a:pPr algn="ctr"/>
            <a:r>
              <a:rPr lang="ru-RU" dirty="0" smtClean="0"/>
              <a:t>метров. </a:t>
            </a:r>
          </a:p>
          <a:p>
            <a:endParaRPr lang="ru-RU" dirty="0" smtClean="0"/>
          </a:p>
          <a:p>
            <a:r>
              <a:rPr lang="ru-RU" dirty="0" smtClean="0"/>
              <a:t>Окружает земную сферу</a:t>
            </a:r>
          </a:p>
          <a:p>
            <a:r>
              <a:rPr lang="ru-RU" dirty="0" smtClean="0"/>
              <a:t>Воздушная атмосфера.</a:t>
            </a:r>
          </a:p>
          <a:p>
            <a:r>
              <a:rPr lang="ru-RU" dirty="0" smtClean="0"/>
              <a:t>Ее  прозрачная вуаль</a:t>
            </a:r>
          </a:p>
          <a:p>
            <a:r>
              <a:rPr lang="ru-RU" dirty="0" smtClean="0"/>
              <a:t>Укрыла Землю, словно шаль.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Почему атмосфера очень важна для Земли?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55892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Космонавты  назвали  Землю  «</a:t>
            </a:r>
            <a:r>
              <a:rPr lang="ru-RU" dirty="0" err="1" smtClean="0"/>
              <a:t>Голубой</a:t>
            </a:r>
            <a:r>
              <a:rPr lang="ru-RU" dirty="0" smtClean="0"/>
              <a:t>  планетой» , когда увидели ее из космоса. Как вы </a:t>
            </a:r>
            <a:r>
              <a:rPr lang="ru-RU" dirty="0" err="1" smtClean="0"/>
              <a:t>думаете,почему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Что такое атмосфера?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512</TotalTime>
  <Words>587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</vt:lpstr>
      <vt:lpstr>Представления древних людей о Земле</vt:lpstr>
      <vt:lpstr>Первый спутник</vt:lpstr>
      <vt:lpstr>Собаки-космонавты</vt:lpstr>
      <vt:lpstr>Космонавт номер один</vt:lpstr>
      <vt:lpstr> «Поехали!»</vt:lpstr>
      <vt:lpstr>Позывной «Чайка»</vt:lpstr>
      <vt:lpstr>Они были первыми!</vt:lpstr>
      <vt:lpstr>Что такое атмосфера?</vt:lpstr>
      <vt:lpstr>Выход в открытый космос</vt:lpstr>
      <vt:lpstr>Первый в открытом космосе</vt:lpstr>
      <vt:lpstr>Викторина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Елена</dc:creator>
  <cp:lastModifiedBy>Елена</cp:lastModifiedBy>
  <cp:revision>61</cp:revision>
  <dcterms:created xsi:type="dcterms:W3CDTF">2015-04-04T07:06:04Z</dcterms:created>
  <dcterms:modified xsi:type="dcterms:W3CDTF">2015-04-11T19:24:52Z</dcterms:modified>
</cp:coreProperties>
</file>