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35" d="100"/>
          <a:sy n="35" d="100"/>
        </p:scale>
        <p:origin x="2082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C6DE-8564-4787-A13E-DDD27C8AEF3A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A3A4-7BE0-4F8D-B7DE-A6279401A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59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C6DE-8564-4787-A13E-DDD27C8AEF3A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A3A4-7BE0-4F8D-B7DE-A6279401A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32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C6DE-8564-4787-A13E-DDD27C8AEF3A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A3A4-7BE0-4F8D-B7DE-A6279401A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49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C6DE-8564-4787-A13E-DDD27C8AEF3A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A3A4-7BE0-4F8D-B7DE-A6279401A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3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C6DE-8564-4787-A13E-DDD27C8AEF3A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A3A4-7BE0-4F8D-B7DE-A6279401A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10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C6DE-8564-4787-A13E-DDD27C8AEF3A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A3A4-7BE0-4F8D-B7DE-A6279401A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29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C6DE-8564-4787-A13E-DDD27C8AEF3A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A3A4-7BE0-4F8D-B7DE-A6279401A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82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C6DE-8564-4787-A13E-DDD27C8AEF3A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A3A4-7BE0-4F8D-B7DE-A6279401A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0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C6DE-8564-4787-A13E-DDD27C8AEF3A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A3A4-7BE0-4F8D-B7DE-A6279401A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79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C6DE-8564-4787-A13E-DDD27C8AEF3A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A3A4-7BE0-4F8D-B7DE-A6279401A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69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C6DE-8564-4787-A13E-DDD27C8AEF3A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A3A4-7BE0-4F8D-B7DE-A6279401A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88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3C6DE-8564-4787-A13E-DDD27C8AEF3A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8A3A4-7BE0-4F8D-B7DE-A6279401A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9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36" y="534415"/>
            <a:ext cx="10944924" cy="58083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0013" y="1014608"/>
            <a:ext cx="12668646" cy="2843407"/>
          </a:xfrm>
          <a:prstGeom prst="rect">
            <a:avLst/>
          </a:prstGeom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32" y="3858015"/>
            <a:ext cx="11143731" cy="2004163"/>
          </a:xfrm>
          <a:prstGeom prst="rect">
            <a:avLst/>
          </a:prstGeom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148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s.smartresponder.ru/forms/users/167583/parts/bg/311537/form_10591.jpg?1347286037078/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07"/>
          <a:stretch/>
        </p:blipFill>
        <p:spPr bwMode="auto">
          <a:xfrm>
            <a:off x="334356" y="387926"/>
            <a:ext cx="11497426" cy="6083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923" y="2322480"/>
            <a:ext cx="6578154" cy="221304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36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22815" y="2052842"/>
            <a:ext cx="4509568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dirty="0" smtClean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Мойдодыр </a:t>
            </a:r>
          </a:p>
          <a:p>
            <a:r>
              <a:rPr lang="ru-RU" sz="4400" i="1" dirty="0" smtClean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из одноименного</a:t>
            </a:r>
          </a:p>
          <a:p>
            <a:r>
              <a:rPr lang="ru-RU" sz="4400" i="1" dirty="0" smtClean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произведения </a:t>
            </a:r>
          </a:p>
          <a:p>
            <a:r>
              <a:rPr lang="ru-RU" sz="4400" i="1" dirty="0" smtClean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К.И. Чуковского</a:t>
            </a:r>
            <a:endParaRPr lang="ru-RU" sz="4400" dirty="0">
              <a:latin typeface="Constantia" panose="02030602050306030303" pitchFamily="18" charset="0"/>
            </a:endParaRPr>
          </a:p>
        </p:txBody>
      </p:sp>
      <p:pic>
        <p:nvPicPr>
          <p:cNvPr id="10242" name="Picture 2" descr="http://moidodur.ru/wp-content/uploads/copy-mojdody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20" y="807439"/>
            <a:ext cx="4816912" cy="529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67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s.smartresponder.ru/forms/users/167583/parts/bg/311537/form_10591.jpg?1347286037078/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07"/>
          <a:stretch/>
        </p:blipFill>
        <p:spPr bwMode="auto">
          <a:xfrm>
            <a:off x="334356" y="387926"/>
            <a:ext cx="11497426" cy="6083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68" y="765599"/>
            <a:ext cx="10534801" cy="532836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8746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2034" y="2329934"/>
            <a:ext cx="52425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smtClean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Рус. народ. Сказка</a:t>
            </a:r>
          </a:p>
          <a:p>
            <a:r>
              <a:rPr lang="ru-RU" sz="4800" i="1" dirty="0" smtClean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«Гуси-Лебеди»</a:t>
            </a:r>
            <a:endParaRPr lang="ru-RU" sz="4800" dirty="0">
              <a:latin typeface="Constantia" panose="02030602050306030303" pitchFamily="18" charset="0"/>
            </a:endParaRPr>
          </a:p>
        </p:txBody>
      </p:sp>
      <p:pic>
        <p:nvPicPr>
          <p:cNvPr id="12290" name="Picture 2" descr="http://gamejulia.ru/images/i/gusi-lebe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02" y="1114513"/>
            <a:ext cx="442912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8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dou17-spb.ru/knopki/groups/terem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410" y="299893"/>
            <a:ext cx="8226907" cy="6170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2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i.ytimg.com/vi/mp5Ectpa3TA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2" y="471055"/>
            <a:ext cx="10474036" cy="589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92" y="471054"/>
            <a:ext cx="10474036" cy="605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842" t="5307" r="3165" b="11694"/>
          <a:stretch/>
        </p:blipFill>
        <p:spPr>
          <a:xfrm>
            <a:off x="942109" y="0"/>
            <a:ext cx="10584873" cy="665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olnushki.ru/sites/default/files/images/fox01_pr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065" y="457199"/>
            <a:ext cx="5912715" cy="591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0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tema.ru/jjj/format/e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19" y="179606"/>
            <a:ext cx="9459479" cy="667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2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beautiful-all.narod.ru/Skazki/sk3/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48" y="522934"/>
            <a:ext cx="7796934" cy="584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6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s.smartresponder.ru/forms/users/167583/parts/bg/311537/form_10591.jpg?1347286037078/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07"/>
          <a:stretch/>
        </p:blipFill>
        <p:spPr bwMode="auto">
          <a:xfrm>
            <a:off x="334356" y="387926"/>
            <a:ext cx="11497426" cy="6083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97" y="1091763"/>
            <a:ext cx="11089585" cy="467603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746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humbs.dreamstime.com/t/%D0%BF%D0%B5%D0%BD%D1%8C-%D0%B5%D1%80%D0%B5%D0%B2%D0%B0-28238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756" y="1280063"/>
            <a:ext cx="7963189" cy="533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5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deti-online.com/images/skazki-pushkina--skazka-o-rybake-i-ryb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16" y="775856"/>
            <a:ext cx="5067111" cy="5067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69527" y="2687783"/>
            <a:ext cx="601094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</a:rPr>
              <a:t>Старуха и</a:t>
            </a:r>
          </a:p>
          <a:p>
            <a:pPr algn="r"/>
            <a:r>
              <a:rPr lang="ru-RU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</a:rPr>
              <a:t> «Сказки о рыбаке и рыбке» </a:t>
            </a:r>
          </a:p>
          <a:p>
            <a:pPr algn="r"/>
            <a:r>
              <a:rPr lang="ru-RU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</a:rPr>
              <a:t>А.С. Пушкина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5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s.smartresponder.ru/forms/users/167583/parts/bg/311537/form_10591.jpg?1347286037078/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07"/>
          <a:stretch/>
        </p:blipFill>
        <p:spPr bwMode="auto">
          <a:xfrm>
            <a:off x="334356" y="387926"/>
            <a:ext cx="11497426" cy="6083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507" y="1775752"/>
            <a:ext cx="8913124" cy="37798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670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3597" y="2274515"/>
            <a:ext cx="470103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</a:rPr>
              <a:t>Курочка Ряба </a:t>
            </a:r>
          </a:p>
          <a:p>
            <a:r>
              <a:rPr lang="ru-RU" sz="4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</a:rPr>
              <a:t>из одноименной </a:t>
            </a:r>
          </a:p>
          <a:p>
            <a:r>
              <a:rPr lang="ru-RU" sz="4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</a:rPr>
              <a:t>рус. народ. сказки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4098" name="Picture 2" descr="http://deti-online.com/images/russkie-narodnye-skazki--kurochka-rja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206" y="1027606"/>
            <a:ext cx="5366266" cy="536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39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s.smartresponder.ru/forms/users/167583/parts/bg/311537/form_10591.jpg?1347286037078/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07"/>
          <a:stretch/>
        </p:blipFill>
        <p:spPr bwMode="auto">
          <a:xfrm>
            <a:off x="334356" y="387926"/>
            <a:ext cx="11497426" cy="6083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36" y="1809230"/>
            <a:ext cx="11101465" cy="285317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403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02036" y="213601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i="1" dirty="0" smtClean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Буратино из сказки «Золотой Ключик, или Приключение Буратино» А.Н. Толстого</a:t>
            </a:r>
            <a:endParaRPr lang="ru-RU" sz="4000" dirty="0">
              <a:latin typeface="Constantia" panose="02030602050306030303" pitchFamily="18" charset="0"/>
            </a:endParaRPr>
          </a:p>
        </p:txBody>
      </p:sp>
      <p:pic>
        <p:nvPicPr>
          <p:cNvPr id="6146" name="Picture 2" descr="http://detskiysad100.ucoz.ru/_si/0/29355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3" y="921146"/>
            <a:ext cx="3482398" cy="498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39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s.smartresponder.ru/forms/users/167583/parts/bg/311537/form_10591.jpg?1347286037078/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07"/>
          <a:stretch/>
        </p:blipFill>
        <p:spPr bwMode="auto">
          <a:xfrm>
            <a:off x="334356" y="387926"/>
            <a:ext cx="11497426" cy="6083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659" y="1502497"/>
            <a:ext cx="9516681" cy="385300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6162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0849" y="2875595"/>
            <a:ext cx="64665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</a:rPr>
              <a:t>Айболит из одноименного </a:t>
            </a:r>
          </a:p>
          <a:p>
            <a:r>
              <a:rPr lang="ru-RU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</a:rPr>
              <a:t>произведения К.И. Чуковского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8194" name="Picture 2" descr="http://delaemvmeste.by/wp-content/uploads/2013/05/344099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77" y="109450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2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60</Words>
  <Application>Microsoft Office PowerPoint</Application>
  <PresentationFormat>Широкоэкранный</PresentationFormat>
  <Paragraphs>15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Constantia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8</cp:revision>
  <dcterms:created xsi:type="dcterms:W3CDTF">2015-09-30T17:56:55Z</dcterms:created>
  <dcterms:modified xsi:type="dcterms:W3CDTF">2015-09-30T19:02:16Z</dcterms:modified>
</cp:coreProperties>
</file>