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60" r:id="rId7"/>
    <p:sldId id="268" r:id="rId8"/>
    <p:sldId id="263" r:id="rId9"/>
    <p:sldId id="287" r:id="rId10"/>
    <p:sldId id="292" r:id="rId11"/>
    <p:sldId id="272" r:id="rId12"/>
    <p:sldId id="288" r:id="rId13"/>
    <p:sldId id="290" r:id="rId14"/>
    <p:sldId id="284" r:id="rId15"/>
    <p:sldId id="280" r:id="rId16"/>
    <p:sldId id="28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5B90-B856-4838-841F-E641D363ACF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BF3F-AE70-4048-A86B-497DBA9D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 Ты вспоминаешь не страну большую, которую изъездил и узнал. Ты вспоминаешь  Родину такую, какой её ты в детстве увидал» И действительно, как не велика наша страна, человек связывает своё чувство любви к ней с теми местами, где он родился, вырос; с улицей по которой он ходил и не раз;</a:t>
            </a:r>
            <a:r>
              <a:rPr lang="ru-RU" baseline="0" dirty="0" smtClean="0"/>
              <a:t> с двором, где посадил первое деревце.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BF3F-AE70-4048-A86B-497DBA9D47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BF3F-AE70-4048-A86B-497DBA9D47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65760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2013 -2014 учебный год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pPr algn="r"/>
            <a:r>
              <a:rPr lang="ru-RU" sz="1600" dirty="0" smtClean="0">
                <a:latin typeface="Bookman Old Style" pitchFamily="18" charset="0"/>
              </a:rPr>
              <a:t>                                                 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Киндерская Л.В.,  Дарьина О.Л</a:t>
            </a:r>
            <a:r>
              <a:rPr lang="ru-RU" sz="2400" dirty="0" smtClean="0">
                <a:solidFill>
                  <a:srgbClr val="C00000"/>
                </a:solidFill>
              </a:rPr>
              <a:t>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297595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ла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3571900" cy="25360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648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тесном контакте с родителями были собраны материалы и оформлены альбомы :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первые» - о космосе и его покорителях,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«Ясный» -  открытки о родном городе, о городах области и страны.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SAM_098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914400" y="2336298"/>
            <a:ext cx="3749040" cy="2793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конкурсе совместного рисунка «Мой любимый город» приняли участие все семьи. Рисунки получились яркие и эмоционально окрашенные.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Укреплению детско-родительских отношений способствовало проведение утренников, посвященных мамам и бабушкам,    а также праздника для пап  и дедушек  ко дню «Защитника отечества»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7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53242">
            <a:off x="508871" y="849773"/>
            <a:ext cx="4712096" cy="3943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D:\Новая папка (3)\SAM_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8272">
            <a:off x="5001679" y="2265089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Проводились экскурсии в микрорайоне детского сада, к мемориалу памяти. Большой интерес у детей вызвало посещение музея,  где они ознакомились с историей становления и  развития нашего города. Интересными  и познавательными были встречи с работниками библиотеки.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9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4039985" cy="3029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SAM_099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27672"/>
            <a:ext cx="3749675" cy="2812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ознакомления детей с Родиной, большое внимание уделялось воспитанию гордости за героическое прошлое нашей страны.  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празднованию 9 мая планируется провести конкурс чтецов  на тему «Этих дней не смолкнет слава», оформить мини -  библиотеку «Рассказы, повести, стихи о «Великой Отечественной войне».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9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AM_098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795310"/>
            <a:ext cx="3749675" cy="387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Завершающим этапом проекта планируется совместное написание книги «Я за мир на всей планете», которая будет состоять из детских рисунков фотографий, и высказываний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8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AM_03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29111"/>
            <a:ext cx="3749675" cy="2809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езультаты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Входе реализации проекта мы пришли к выводу, что подобные занятия, игры, продуктивная деятельность объединяют детей общими впечатлениями, эмоциями, способствуют формированию коллективных взаимоотношений. Мы надеемся, что проводимая работа поможет детям испытывать любовь и привязанность к родному дому, семье, городу, краю; гордость и уважение за свою нацию, культуру, язык, традиции, гордиться своим народом, его достижениями. Дети будут знать имена тех, кто основал и прославил наш город, научит любоваться природой, бережно относиться к ней.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Родной свой край люби и знай!»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«Человеку ни как нельзя жить без родины,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нельзя жить без сердца».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К. Паустовский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Новая папка\get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2718618" cy="4092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445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Родина, Отечество… В корнях этих слов близкие  каждому образы: мать и отец,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те, кто даёт жизнь новому существу. Воспитание чувства патриотизма  у дошкольников- процесс сложный и длительный. Любовь к близким людям, к детскому саду, к родному городу и к родной стране играют огромную роль в становлении личности ребёнка.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Воспитание гражданских чувств, чувства любви к Родине, родному краю, развитие способностей к практическому и умственному экспериментированию, речевому планированию, логическим операциям.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знания  детям о родном городе : история, символика, достопримечательности, промышленные объекты, их вред и польза. Экологическая ситуация в городе. Познакомить с именами тех кто основал и прославил город.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городу, краю, умение видеть прекрасное, гордиться 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экологическую культуру у детей и их родителей, желание принимать участие в проведении мероприятий по охране окружающей среды.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родители воспитанников, педагоги группы, музыкальный руководитель.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течение года.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раздел программы: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познавательное развитие.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34200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b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овместные игры</a:t>
            </a:r>
            <a:b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ознавательные игровые занятия</a:t>
            </a:r>
            <a:b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еседы</a:t>
            </a:r>
            <a:b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.Экскурсии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    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проекта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 -  практический этап: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цикла познавательных занятий и бесед,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темы: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Город Ясный –прошлое и настоящее»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98106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Моя Родина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Оренбургскй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край!»,  «Что в нашем городе создано для детей»  и др.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3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972616" y="3429000"/>
            <a:ext cx="5223146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33 (1).jpg"/>
          <p:cNvPicPr>
            <a:picLocks noGrp="1" noChangeAspect="1"/>
          </p:cNvPicPr>
          <p:nvPr>
            <p:ph sz="half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2492896"/>
            <a:ext cx="3898776" cy="2924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Documents and Settings\User\Рабочий стол\Новая папка\getImag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04864"/>
            <a:ext cx="3144210" cy="2088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экологии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«Земля наш общий дом»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8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AM_090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24086">
            <a:off x="4594353" y="2333182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524</TotalTime>
  <Words>443</Words>
  <Application>Microsoft Office PowerPoint</Application>
  <PresentationFormat>Экран (4:3)</PresentationFormat>
  <Paragraphs>40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Проект   по нравственно-патриотическому воспитанию </vt:lpstr>
      <vt:lpstr>Тема проекта:  « Родной свой край люби и знай!»</vt:lpstr>
      <vt:lpstr>Родина, Отечество… В корнях этих слов близкие  каждому образы: мать и отец,  те, кто даёт жизнь новому существу. Воспитание чувства патриотизма  у дошкольников- процесс сложный и длительный. Любовь к близким людям, к детскому саду, к родному городу и к родной стране играют огромную роль в становлении личности ребёнка.</vt:lpstr>
      <vt:lpstr>Цель проекта:</vt:lpstr>
      <vt:lpstr>Задачи:</vt:lpstr>
      <vt:lpstr>Слайд 6</vt:lpstr>
      <vt:lpstr>1.Наблюдение 2.Совместные игры 3.Познавательные игровые занятия 4.Беседы 5.Экскурсии</vt:lpstr>
      <vt:lpstr>Организационно -  практический этап:  проведение цикла познавательных занятий и бесед,  на темы:</vt:lpstr>
      <vt:lpstr>Занятие по экологии  «Земля наш общий дом»</vt:lpstr>
      <vt:lpstr>В тесном контакте с родителями были собраны материалы и оформлены альбомы : «Мы первые» - о космосе и его покорителях,   «Ясный» -  открытки о родном городе, о городах области и страны.</vt:lpstr>
      <vt:lpstr>Слайд 11</vt:lpstr>
      <vt:lpstr>Укреплению детско-родительских отношений способствовало проведение утренников, посвященных мамам и бабушкам,    а также праздника для пап  и дедушек  ко дню «Защитника отечества»</vt:lpstr>
      <vt:lpstr>Слайд 13</vt:lpstr>
      <vt:lpstr>Проводились экскурсии в микрорайоне детского сада, к мемориалу памяти. Большой интерес у детей вызвало посещение музея,  где они ознакомились с историей становления и  развития нашего города. Интересными  и познавательными были встречи с работниками библиотеки.</vt:lpstr>
      <vt:lpstr>В процессе ознакомления детей с Родиной, большое внимание уделялось воспитанию гордости за героическое прошлое нашей страны.    К празднованию 9 мая планируется провести конкурс чтецов  на тему «Этих дней не смолкнет слава», оформить мини -  библиотеку «Рассказы, повести, стихи о «Великой Отечественной войне».</vt:lpstr>
      <vt:lpstr>Завершающим этапом проекта планируется совместное написание книги «Я за мир на всей планете», которая будет состоять из детских рисунков фотографий, и высказываний  </vt:lpstr>
      <vt:lpstr> Результаты Входе реализации проекта мы пришли к выводу, что подобные занятия, игры, продуктивная деятельность объединяют детей общими впечатлениями, эмоциями, способствуют формированию коллективных взаимоотношений. Мы надеемся, что проводимая работа поможет детям испытывать любовь и привязанность к родному дому, семье, городу, краю; гордость и уважение за свою нацию, культуру, язык, традиции, гордиться своим народом, его достижениями. Дети будут знать имена тех, кто основал и прославил наш город, научит любоваться природой, бережно относиться к ней.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самообразования по нравственно-патриотическому воспитанию</dc:title>
  <cp:lastModifiedBy>О.Н.</cp:lastModifiedBy>
  <cp:revision>78</cp:revision>
  <dcterms:modified xsi:type="dcterms:W3CDTF">2015-03-12T06:50:32Z</dcterms:modified>
</cp:coreProperties>
</file>