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5" r:id="rId9"/>
    <p:sldId id="266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ACE0336-1B53-4505-B1F4-1E1AE42673AA}" type="datetimeFigureOut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3D28DA2-8CEF-4A41-A405-FF85410FA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72969-BC2D-42E1-8831-674EA169CA77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BC2C0-710D-453C-8528-175B64A58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C7BB5-C2BF-488C-B30A-E4FC47AC5664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74A67-1FB5-4C63-ABDD-59C42DE56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02EF-D0FF-4C0C-AFB4-DBC14EC88997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EEDEE-D4FB-464B-927B-EA521141C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DF9DF-C056-40EF-AB43-53063FA63454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9A1F6-B09E-415A-9058-6CDF322BF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1E757-C746-4473-B9EA-63BF800F6D5A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E9307-686D-4741-AF19-E5F269AD5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021D2-4D34-4E0C-A23F-9553D2DEFEEF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61D01-E8D1-4D47-81B0-43C86C026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25F2F-0354-472A-AA9E-C93EB98BAF83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0BE2D-916B-4E47-BB71-D370030AA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14512-439A-4902-B565-E3E0DB1B229A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DC792-CE7B-49DA-A3CB-D35347683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44410-F8E9-4DA8-9AF5-BD5A830714AD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B2FE7-3242-4A1A-8E76-3A8E22CE3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4A5AE-AC5A-45EF-A1BB-3936F9B68EB4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AEF5-E098-4C8B-AC14-C819D2A62D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1F2A2-EB7B-44AB-BD4D-98140BDC5700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B1333-5C05-4AFE-A5FD-903F1748F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BA487D-35CE-473E-A2CC-F9E018C137CA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E0C9A6-9C1A-4083-95BC-BC0948B25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3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12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11" Type="http://schemas.openxmlformats.org/officeDocument/2006/relationships/image" Target="../media/image11.gif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4214818"/>
            <a:ext cx="7772400" cy="211295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56" name="Прямоугольник 55"/>
          <p:cNvSpPr/>
          <p:nvPr/>
        </p:nvSpPr>
        <p:spPr>
          <a:xfrm>
            <a:off x="1000100" y="857232"/>
            <a:ext cx="4572032" cy="3000396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57150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TopUp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Century Schoolbook" pitchFamily="18" charset="0"/>
              </a:rPr>
              <a:t>Решение задач способом составления уравнения</a:t>
            </a:r>
          </a:p>
        </p:txBody>
      </p:sp>
      <p:pic>
        <p:nvPicPr>
          <p:cNvPr id="2052" name="Picture 2" descr="H:\Documents and Settings\Aida\Рабочий стол\НОвая ГРАФИКА сборник\КАРТИНКИ СБОРНИК_ школьные\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710" y="2714620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" descr="H:\Documents and Settings\Aida\Рабочий стол\НОвая ГРАФИКА сборник\КАРТИНКИ СБОРНИК_ школьные\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43900" y="207167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4" descr="H:\Documents and Settings\Aida\Рабочий стол\НОвая ГРАФИКА сборник\КАРТИНКИ СБОРНИК_ школьные\3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1142984"/>
            <a:ext cx="7524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 descr="H:\Documents and Settings\Aida\Рабочий стол\НОвая ГРАФИКА сборник\КАРТИНКИ СБОРНИК_ школьные\4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92" y="2643182"/>
            <a:ext cx="681038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6" descr="H:\Documents and Settings\Aida\Рабочий стол\НОвая ГРАФИКА сборник\КАРТИНКИ СБОРНИК_ школьные\6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357166"/>
            <a:ext cx="8239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7" descr="H:\Documents and Settings\Aida\Рабочий стол\НОвая ГРАФИКА сборник\КАРТИНКИ СБОРНИК_ школьные\7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86512" y="1214422"/>
            <a:ext cx="681037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8" descr="H:\Documents and Settings\Aida\Рабочий стол\НОвая ГРАФИКА сборник\КАРТИНКИ СБОРНИК_ школьные\8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85852" y="285728"/>
            <a:ext cx="8239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9" descr="H:\Documents and Settings\Aida\Рабочий стол\НОвая ГРАФИКА сборник\КАРТИНКИ СБОРНИК_ школьные\9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500826" y="2071678"/>
            <a:ext cx="681038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0" descr="H:\Documents and Settings\Aida\Рабочий стол\НОвая ГРАФИКА сборник\КАРТИНКИ СБОРНИК_ школьные\0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715140" y="428604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Прямоугольник 76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64" name="Picture 21" descr="H:\Documents and Settings\Aida\Рабочий стол\НОвая ГРАФИКА сборник\КАРТИНКИ СБОРНИК_ школьные\Копия boworms3.gif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flipH="1">
            <a:off x="7143768" y="500042"/>
            <a:ext cx="1643062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Прямоугольник 80"/>
          <p:cNvSpPr/>
          <p:nvPr/>
        </p:nvSpPr>
        <p:spPr>
          <a:xfrm>
            <a:off x="214313" y="6429375"/>
            <a:ext cx="1195387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http://aida.ucoz.ru</a:t>
            </a:r>
            <a:endParaRPr lang="ru-RU" sz="1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4071942"/>
            <a:ext cx="74295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Century Schoolbook" pitchFamily="18" charset="0"/>
              </a:rPr>
              <a:t>учитель начальных классов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latin typeface="Century Schoolbook" pitchFamily="18" charset="0"/>
              </a:rPr>
              <a:t> </a:t>
            </a:r>
            <a:r>
              <a:rPr lang="ru-RU" sz="2800" b="1" dirty="0" smtClean="0">
                <a:solidFill>
                  <a:sysClr val="windowText" lastClr="000000"/>
                </a:solidFill>
                <a:latin typeface="Century Schoolbook" pitchFamily="18" charset="0"/>
              </a:rPr>
              <a:t>МОАУ «СОШ №4 г. Соль-Илецка» Оренбургской области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err="1" smtClean="0">
                <a:latin typeface="Century Schoolbook" pitchFamily="18" charset="0"/>
              </a:rPr>
              <a:t>Дуйсенгазина</a:t>
            </a:r>
            <a:r>
              <a:rPr lang="ru-RU" sz="2800" b="1" dirty="0" smtClean="0">
                <a:latin typeface="Century Schoolbook" pitchFamily="18" charset="0"/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err="1" smtClean="0">
                <a:latin typeface="Century Schoolbook" pitchFamily="18" charset="0"/>
              </a:rPr>
              <a:t>Алмагуль</a:t>
            </a:r>
            <a:r>
              <a:rPr lang="ru-RU" sz="2800" b="1" dirty="0" smtClean="0">
                <a:latin typeface="Century Schoolbook" pitchFamily="18" charset="0"/>
              </a:rPr>
              <a:t> </a:t>
            </a:r>
            <a:r>
              <a:rPr lang="ru-RU" sz="2800" b="1" dirty="0" err="1" smtClean="0">
                <a:latin typeface="Century Schoolbook" pitchFamily="18" charset="0"/>
              </a:rPr>
              <a:t>Ширажаденовна</a:t>
            </a:r>
            <a:endParaRPr lang="ru-RU" sz="2800" b="1" dirty="0" smtClean="0">
              <a:latin typeface="Century Schoolbook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86000" y="357167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entury Schoolbook" pitchFamily="18" charset="0"/>
              </a:rPr>
              <a:t>Математика</a:t>
            </a:r>
            <a:br>
              <a:rPr lang="ru-RU" b="1" dirty="0" smtClean="0">
                <a:latin typeface="Century Schoolbook" pitchFamily="18" charset="0"/>
              </a:rPr>
            </a:br>
            <a:r>
              <a:rPr lang="ru-RU" b="1" dirty="0" smtClean="0">
                <a:latin typeface="Century Schoolbook" pitchFamily="18" charset="0"/>
              </a:rPr>
              <a:t>4 класс</a:t>
            </a:r>
            <a:endParaRPr lang="ru-RU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u="sng" dirty="0" smtClean="0">
                <a:latin typeface="Century Schoolbook" pitchFamily="18" charset="0"/>
              </a:rPr>
              <a:t>Домашнее задание:</a:t>
            </a: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 </a:t>
            </a:r>
            <a:r>
              <a:rPr lang="ru-RU" sz="4400" b="1" dirty="0" smtClean="0">
                <a:latin typeface="Century Schoolbook" pitchFamily="18" charset="0"/>
              </a:rPr>
              <a:t>№ 581; ТПО  № 75, 76</a:t>
            </a:r>
          </a:p>
          <a:p>
            <a:pPr algn="ctr">
              <a:buNone/>
            </a:pPr>
            <a:endParaRPr lang="ru-RU" sz="4400" b="1" dirty="0">
              <a:latin typeface="Century Schoolbook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FDF9DF-C056-40EF-AB43-53063FA63454}" type="datetime1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9A1F6-B09E-415A-9058-6CDF322BFBA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686800" cy="4840303"/>
          </a:xfrm>
        </p:spPr>
        <p:txBody>
          <a:bodyPr/>
          <a:lstStyle/>
          <a:p>
            <a:pPr>
              <a:buNone/>
            </a:pPr>
            <a:r>
              <a:rPr lang="ru-RU" sz="2800" i="1" dirty="0" smtClean="0"/>
              <a:t>«</a:t>
            </a:r>
            <a:r>
              <a:rPr lang="ru-RU" b="1" i="1" dirty="0" smtClean="0">
                <a:latin typeface="Century Schoolbook" pitchFamily="18" charset="0"/>
              </a:rPr>
              <a:t>Сегодня на уроке …» </a:t>
            </a:r>
            <a:endParaRPr lang="ru-RU" b="1" dirty="0" smtClean="0">
              <a:latin typeface="Century Schoolbook" pitchFamily="18" charset="0"/>
            </a:endParaRPr>
          </a:p>
          <a:p>
            <a:pPr lvl="0"/>
            <a:r>
              <a:rPr lang="ru-RU" b="1" dirty="0" smtClean="0">
                <a:latin typeface="Century Schoolbook" pitchFamily="18" charset="0"/>
              </a:rPr>
              <a:t>было интересно…                             </a:t>
            </a:r>
          </a:p>
          <a:p>
            <a:pPr lvl="0"/>
            <a:r>
              <a:rPr lang="ru-RU" b="1" dirty="0" smtClean="0">
                <a:latin typeface="Century Schoolbook" pitchFamily="18" charset="0"/>
              </a:rPr>
              <a:t>было трудно…</a:t>
            </a:r>
          </a:p>
          <a:p>
            <a:pPr lvl="0"/>
            <a:r>
              <a:rPr lang="ru-RU" b="1" dirty="0" smtClean="0">
                <a:latin typeface="Century Schoolbook" pitchFamily="18" charset="0"/>
              </a:rPr>
              <a:t>я понял(а), что…                                     </a:t>
            </a:r>
          </a:p>
          <a:p>
            <a:pPr lvl="0"/>
            <a:r>
              <a:rPr lang="ru-RU" b="1" dirty="0" smtClean="0">
                <a:latin typeface="Century Schoolbook" pitchFamily="18" charset="0"/>
              </a:rPr>
              <a:t>мне захотелось…                               </a:t>
            </a:r>
          </a:p>
          <a:p>
            <a:pPr lvl="0"/>
            <a:r>
              <a:rPr lang="ru-RU" b="1" dirty="0" smtClean="0">
                <a:latin typeface="Century Schoolbook" pitchFamily="18" charset="0"/>
              </a:rPr>
              <a:t>я научился(</a:t>
            </a:r>
            <a:r>
              <a:rPr lang="ru-RU" b="1" dirty="0" err="1" smtClean="0">
                <a:latin typeface="Century Schoolbook" pitchFamily="18" charset="0"/>
              </a:rPr>
              <a:t>лась</a:t>
            </a:r>
            <a:r>
              <a:rPr lang="ru-RU" b="1" dirty="0" smtClean="0">
                <a:latin typeface="Century Schoolbook" pitchFamily="18" charset="0"/>
              </a:rPr>
              <a:t>)…</a:t>
            </a:r>
          </a:p>
          <a:p>
            <a:r>
              <a:rPr lang="ru-RU" b="1" dirty="0" smtClean="0">
                <a:latin typeface="Century Schoolbook" pitchFamily="18" charset="0"/>
              </a:rPr>
              <a:t>я смог(</a:t>
            </a:r>
            <a:r>
              <a:rPr lang="ru-RU" b="1" dirty="0" err="1" smtClean="0">
                <a:latin typeface="Century Schoolbook" pitchFamily="18" charset="0"/>
              </a:rPr>
              <a:t>ла</a:t>
            </a:r>
            <a:r>
              <a:rPr lang="ru-RU" b="1" dirty="0" smtClean="0">
                <a:latin typeface="Century Schoolbook" pitchFamily="18" charset="0"/>
              </a:rPr>
              <a:t>)…</a:t>
            </a:r>
            <a:endParaRPr lang="ru-RU" b="1" dirty="0">
              <a:latin typeface="Century Schoolbook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FDF9DF-C056-40EF-AB43-53063FA63454}" type="datetime1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9A1F6-B09E-415A-9058-6CDF322BFBAB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0C5FC2-0C81-45A7-AC3B-546A2F8FE4A4}" type="datetime1">
              <a:rPr lang="ru-RU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43E98-6C6B-466A-A01D-EC9BA02BFFE5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"/>
            <a:ext cx="5929354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Century" pitchFamily="18" charset="0"/>
              </a:rPr>
              <a:t>Тема урока:</a:t>
            </a:r>
          </a:p>
          <a:p>
            <a:pPr algn="ctr">
              <a:buNone/>
            </a:pPr>
            <a:r>
              <a:rPr lang="ru-RU" sz="3600" b="1" dirty="0" smtClean="0">
                <a:latin typeface="Century" pitchFamily="18" charset="0"/>
              </a:rPr>
              <a:t>Решение задач способом решения уравнения.</a:t>
            </a:r>
            <a:endParaRPr lang="ru-RU" sz="3600" b="1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FDF9DF-C056-40EF-AB43-53063FA63454}" type="datetime1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9A1F6-B09E-415A-9058-6CDF322BFBA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*70=630          5400:х=90          х:80=80</a:t>
            </a:r>
          </a:p>
          <a:p>
            <a:pPr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х-40=140           200+х=310         </a:t>
            </a:r>
          </a:p>
          <a:p>
            <a:pPr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*30=300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857388"/>
          </a:xfrm>
        </p:spPr>
        <p:txBody>
          <a:bodyPr/>
          <a:lstStyle/>
          <a:p>
            <a:r>
              <a:rPr lang="ru-RU" b="1" dirty="0" smtClean="0">
                <a:latin typeface="Century Schoolbook" pitchFamily="18" charset="0"/>
              </a:rPr>
              <a:t>Поработай в паре</a:t>
            </a:r>
            <a:endParaRPr lang="ru-RU" b="1" dirty="0">
              <a:latin typeface="Century Schoolbook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9A1F6-B09E-415A-9058-6CDF322BFBA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50" y="2434431"/>
            <a:ext cx="2857500" cy="28575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FDF9DF-C056-40EF-AB43-53063FA63454}" type="datetime1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9A1F6-B09E-415A-9058-6CDF322BFBA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714480" y="2857496"/>
            <a:ext cx="6000792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Левая круглая скобка 14"/>
          <p:cNvSpPr/>
          <p:nvPr/>
        </p:nvSpPr>
        <p:spPr>
          <a:xfrm rot="5400000" flipV="1">
            <a:off x="4508110" y="-285432"/>
            <a:ext cx="421423" cy="5992901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Левая круглая скобка 15"/>
          <p:cNvSpPr/>
          <p:nvPr/>
        </p:nvSpPr>
        <p:spPr>
          <a:xfrm rot="16200000">
            <a:off x="3464711" y="1107265"/>
            <a:ext cx="285752" cy="3786214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вая круглая скобка 16"/>
          <p:cNvSpPr/>
          <p:nvPr/>
        </p:nvSpPr>
        <p:spPr>
          <a:xfrm rot="16200000">
            <a:off x="6500830" y="1928801"/>
            <a:ext cx="214314" cy="2214580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429124" y="200024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342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7554" y="3143248"/>
            <a:ext cx="877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285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00826" y="3143248"/>
            <a:ext cx="415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285884"/>
          </a:xfrm>
        </p:spPr>
        <p:txBody>
          <a:bodyPr/>
          <a:lstStyle/>
          <a:p>
            <a:r>
              <a:rPr lang="ru-RU" b="1" dirty="0" smtClean="0">
                <a:latin typeface="Century Schoolbook" pitchFamily="18" charset="0"/>
              </a:rPr>
              <a:t>Поработай в группе</a:t>
            </a:r>
            <a:endParaRPr lang="ru-RU" b="1" dirty="0">
              <a:latin typeface="Century Schoolbook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FDF9DF-C056-40EF-AB43-53063FA63454}" type="datetime1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9A1F6-B09E-415A-9058-6CDF322BFBA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19462" y="2610644"/>
            <a:ext cx="2505075" cy="2505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 нашей школе 777 учащихся,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старшем звене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учатся 70  учащихся,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среднем звене 339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учащихся.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Сколько</a:t>
            </a:r>
          </a:p>
          <a:p>
            <a:pPr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учащихся в начальных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классах?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FDF9DF-C056-40EF-AB43-53063FA63454}" type="datetime1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9A1F6-B09E-415A-9058-6CDF322BFBA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 июне в нашем школьном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лагере</a:t>
            </a:r>
          </a:p>
          <a:p>
            <a:pPr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отдыхало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70 ребят. Из них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33девочки,</a:t>
            </a:r>
          </a:p>
          <a:p>
            <a:pPr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остальные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– мальчики.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Сколько</a:t>
            </a:r>
          </a:p>
          <a:p>
            <a:pPr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отдыхало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мальчиков?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FDF9DF-C056-40EF-AB43-53063FA63454}" type="datetime1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9A1F6-B09E-415A-9058-6CDF322BFBA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 нашем классе 14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учащихся</a:t>
            </a:r>
          </a:p>
          <a:p>
            <a:pPr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занимаются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 спортивных секциях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из</a:t>
            </a:r>
          </a:p>
          <a:p>
            <a:pPr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них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6  мальчиков, а остальные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девочки.</a:t>
            </a:r>
          </a:p>
          <a:p>
            <a:pPr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Сколько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девочек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занимаются</a:t>
            </a:r>
          </a:p>
          <a:p>
            <a:pPr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спортом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FDF9DF-C056-40EF-AB43-53063FA63454}" type="datetime1">
              <a:rPr lang="ru-RU" smtClean="0"/>
              <a:pPr>
                <a:defRPr/>
              </a:pPr>
              <a:t>17.04.2014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9A1F6-B09E-415A-9058-6CDF322BFBA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ч.школа 17. математи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17. математика</Template>
  <TotalTime>55</TotalTime>
  <Words>160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нач.школа 17. математика</vt:lpstr>
      <vt:lpstr>    </vt:lpstr>
      <vt:lpstr>Слайд 2</vt:lpstr>
      <vt:lpstr>Слайд 3</vt:lpstr>
      <vt:lpstr>Поработай в паре</vt:lpstr>
      <vt:lpstr>Слайд 5</vt:lpstr>
      <vt:lpstr>Поработай в группе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dc:description>http://aida.ucoz.ru</dc:description>
  <cp:lastModifiedBy>Админ</cp:lastModifiedBy>
  <cp:revision>8</cp:revision>
  <dcterms:created xsi:type="dcterms:W3CDTF">2011-03-23T12:24:45Z</dcterms:created>
  <dcterms:modified xsi:type="dcterms:W3CDTF">2014-04-17T02:15:41Z</dcterms:modified>
</cp:coreProperties>
</file>