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1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0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51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0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0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1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3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0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9186"/>
            <a:ext cx="7772400" cy="1087821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Длина ломаной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3103" y="4960137"/>
            <a:ext cx="8657897" cy="1463040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/>
              <a:t>Урок математики во 2 классе . УМК « Школа России».</a:t>
            </a:r>
          </a:p>
          <a:p>
            <a:pPr algn="r"/>
            <a:r>
              <a:rPr lang="ru-RU" sz="3200" b="1" i="1" dirty="0" smtClean="0"/>
              <a:t>Учитель: Тимофеева Н.В.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2222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38138" y="1008993"/>
            <a:ext cx="2443655" cy="2585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 какой фигуры нельзя определить периметр?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88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981403"/>
            <a:ext cx="7620000" cy="5715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03131" y="0"/>
            <a:ext cx="8040414" cy="8986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Запомни.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335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181303"/>
            <a:ext cx="8140262" cy="61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8" y="36741"/>
            <a:ext cx="9226282" cy="65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2" y="1513490"/>
            <a:ext cx="7810018" cy="27232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55269" y="914400"/>
            <a:ext cx="3294993" cy="294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</a:rPr>
              <a:t>Звено</a:t>
            </a:r>
          </a:p>
          <a:p>
            <a:pPr algn="ctr"/>
            <a:r>
              <a:rPr lang="ru-RU" sz="4800" i="1" dirty="0" smtClean="0">
                <a:solidFill>
                  <a:schemeClr val="tx1"/>
                </a:solidFill>
              </a:rPr>
              <a:t>вершина</a:t>
            </a:r>
            <a:endParaRPr lang="ru-RU" sz="4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9" y="213568"/>
            <a:ext cx="7047186" cy="56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" y="305521"/>
            <a:ext cx="6952593" cy="4753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3586" y="5437527"/>
            <a:ext cx="10137228" cy="994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Начертите ломаные в тетради.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8524" y="409904"/>
            <a:ext cx="3846786" cy="124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Из скольких звеньев состоит ломаная ?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18482" y="1770076"/>
            <a:ext cx="2254469" cy="10089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Из трех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18482" y="3024616"/>
            <a:ext cx="2254469" cy="10089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Из четырех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18483" y="4144755"/>
            <a:ext cx="2254469" cy="10089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Из пяти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919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</TotalTime>
  <Words>47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Интеграл</vt:lpstr>
      <vt:lpstr>Длина ломаной.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Длина ломаной.</dc:title>
  <dc:creator>Наталия В. Тимофеева</dc:creator>
  <cp:lastModifiedBy>Наталия В. Тимофеева</cp:lastModifiedBy>
  <cp:revision>3</cp:revision>
  <dcterms:created xsi:type="dcterms:W3CDTF">2015-10-06T07:42:00Z</dcterms:created>
  <dcterms:modified xsi:type="dcterms:W3CDTF">2015-10-06T08:07:53Z</dcterms:modified>
</cp:coreProperties>
</file>