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57" r:id="rId23"/>
    <p:sldId id="299" r:id="rId24"/>
    <p:sldId id="30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35406-5FFC-4393-BE58-D6CA6A97C986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69D-951A-4E47-8BD7-287789C9E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Картинка ёлки – гиперссылка на 21 слайд. Нажать сразу после окончания сказки.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369D-951A-4E47-8BD7-287789C9ED5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Графический диктант </a:t>
            </a:r>
            <a:r>
              <a:rPr lang="en-US" dirty="0" smtClean="0"/>
              <a:t>’’</a:t>
            </a:r>
            <a:r>
              <a:rPr lang="ru-RU" dirty="0" smtClean="0"/>
              <a:t>Лиса</a:t>
            </a:r>
            <a:r>
              <a:rPr lang="en-US" dirty="0" smtClean="0"/>
              <a:t>’’</a:t>
            </a:r>
          </a:p>
          <a:p>
            <a:r>
              <a:rPr lang="en-US" dirty="0" smtClean="0"/>
              <a:t>2 </a:t>
            </a:r>
            <a:r>
              <a:rPr lang="ru-RU" dirty="0" smtClean="0"/>
              <a:t>Скопировать самостоятельно зайца.</a:t>
            </a:r>
          </a:p>
          <a:p>
            <a:r>
              <a:rPr lang="ru-RU" dirty="0" smtClean="0"/>
              <a:t>3 </a:t>
            </a:r>
            <a:r>
              <a:rPr lang="en-US" dirty="0" smtClean="0"/>
              <a:t>’’</a:t>
            </a:r>
            <a:r>
              <a:rPr lang="ru-RU" dirty="0" smtClean="0"/>
              <a:t>Шифровальщики</a:t>
            </a:r>
            <a:r>
              <a:rPr lang="en-US" dirty="0" smtClean="0"/>
              <a:t>’’: </a:t>
            </a:r>
            <a:r>
              <a:rPr lang="ru-RU" dirty="0" smtClean="0"/>
              <a:t>снеговик – 3 круга</a:t>
            </a:r>
            <a:r>
              <a:rPr lang="en-US" dirty="0" smtClean="0"/>
              <a:t>;</a:t>
            </a:r>
            <a:r>
              <a:rPr lang="ru-RU" dirty="0" smtClean="0"/>
              <a:t> письмо – прямоугольник</a:t>
            </a:r>
            <a:r>
              <a:rPr lang="en-US" dirty="0" smtClean="0"/>
              <a:t>;</a:t>
            </a:r>
            <a:r>
              <a:rPr lang="ru-RU" dirty="0" smtClean="0"/>
              <a:t> ёлка – треугольник. Продолжить закономерность.</a:t>
            </a:r>
          </a:p>
          <a:p>
            <a:r>
              <a:rPr lang="ru-RU" dirty="0" smtClean="0"/>
              <a:t>4 Картинка маленькой ёлки – гиперссылка на 22 слайд</a:t>
            </a:r>
          </a:p>
          <a:p>
            <a:r>
              <a:rPr lang="ru-RU" dirty="0" smtClean="0"/>
              <a:t>5 Картинка в правом </a:t>
            </a:r>
            <a:r>
              <a:rPr lang="ru-RU" dirty="0" err="1" smtClean="0"/>
              <a:t>улу</a:t>
            </a:r>
            <a:r>
              <a:rPr lang="ru-RU" dirty="0" smtClean="0"/>
              <a:t> – гиперссылка на 24 слайд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369D-951A-4E47-8BD7-287789C9ED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водят хоровод, разучивают танцевальные движения</a:t>
            </a:r>
          </a:p>
          <a:p>
            <a:r>
              <a:rPr lang="ru-RU" dirty="0" smtClean="0"/>
              <a:t> Картинка маленькой ёлки - гиперссылка на 21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369D-951A-4E47-8BD7-287789C9ED5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C5921B-1E6F-478D-9AED-75866E0DBE9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0AFB55-66B3-429A-B48C-EF58C1786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rot="5400000" flipH="1">
              <a:off x="-2448272" y="2996952"/>
              <a:ext cx="5688632" cy="792088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rot="16200000">
              <a:off x="5903640" y="2996952"/>
              <a:ext cx="5688632" cy="792088"/>
            </a:xfrm>
            <a:prstGeom prst="rect">
              <a:avLst/>
            </a:prstGeom>
            <a:noFill/>
          </p:spPr>
        </p:pic>
        <p:pic>
          <p:nvPicPr>
            <p:cNvPr id="13314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6065912"/>
              <a:ext cx="9144000" cy="792088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0" y="0"/>
              <a:ext cx="9144000" cy="792088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7;&#1072;&#1085;&#1103;&#1090;&#1080;&#1077;%20&#1087;&#1086;%20&#1087;&#1088;&#1077;&#1076;&#1096;&#1082;&#1086;&#1083;&#1100;&#1085;&#1086;&#1081;%20&#1087;&#1086;&#1076;&#1075;&#1086;&#1090;&#1086;&#1074;&#1082;&#1077;.%20''&#1057;&#1085;&#1077;&#1075;&#1086;&#1074;&#1080;&#1082;-&#1087;&#1086;&#1095;&#1090;&#1086;&#1074;&#1080;&#1082;''&#1100;\05_Elk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3.gif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uzofon.com/search/&#1073;&#1077;&#1083;&#1099;&#1077;%20&#1073;&#1077;&#1083;&#1099;&#1077;%20&#1074;%20&#1076;&#1077;&#1082;&#1072;&#1073;&#1088;&#1077;" TargetMode="External"/><Relationship Id="rId13" Type="http://schemas.openxmlformats.org/officeDocument/2006/relationships/hyperlink" Target="http://900igr.net/prezentatsii/stikhi/Novyj-god.files/Stikhi-pro-Novyj-god.html" TargetMode="External"/><Relationship Id="rId3" Type="http://schemas.openxmlformats.org/officeDocument/2006/relationships/hyperlink" Target="http://mirgif.com/prazdniki/noviy-god/novyj-god-56.gif" TargetMode="External"/><Relationship Id="rId7" Type="http://schemas.openxmlformats.org/officeDocument/2006/relationships/hyperlink" Target="http://media2.fanparty.ru/fanclubs/masha-i-medved/gallery/1628052_masha_i_medved_pic.gif" TargetMode="External"/><Relationship Id="rId12" Type="http://schemas.openxmlformats.org/officeDocument/2006/relationships/hyperlink" Target="http://liubavyshka.ru/_ph/46/2/298899671.gif?1418500102" TargetMode="External"/><Relationship Id="rId17" Type="http://schemas.openxmlformats.org/officeDocument/2006/relationships/image" Target="../media/image3.gif"/><Relationship Id="rId2" Type="http://schemas.openxmlformats.org/officeDocument/2006/relationships/hyperlink" Target="http://linda6035.ucoz.ru/" TargetMode="External"/><Relationship Id="rId16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-kitty.ru/skazki/38381-vsuteev-meshok-yablok-i-drugie-skazki-multfilmy.html" TargetMode="External"/><Relationship Id="rId11" Type="http://schemas.openxmlformats.org/officeDocument/2006/relationships/hyperlink" Target="http://liubavyshka.ru/_ph/145/2/606607625.gif?1418500034" TargetMode="External"/><Relationship Id="rId5" Type="http://schemas.openxmlformats.org/officeDocument/2006/relationships/hyperlink" Target="http://vseskazki.su/vladimir-suteev/elka-chitat.html" TargetMode="External"/><Relationship Id="rId15" Type="http://schemas.openxmlformats.org/officeDocument/2006/relationships/hyperlink" Target="http://content.foto.my.mail.ru/mail/sadovskaya.77/_animated/i-1993.gif" TargetMode="External"/><Relationship Id="rId10" Type="http://schemas.openxmlformats.org/officeDocument/2006/relationships/hyperlink" Target="http://liubavyshka.ru/_ph/30/2/274884249.gif?1418499947" TargetMode="External"/><Relationship Id="rId4" Type="http://schemas.openxmlformats.org/officeDocument/2006/relationships/hyperlink" Target="http://i.allday2.com/81/28/56/1366323770_suteev.jpg" TargetMode="External"/><Relationship Id="rId9" Type="http://schemas.openxmlformats.org/officeDocument/2006/relationships/hyperlink" Target="http://smayli.ru/data/smiles/detia-104.gif" TargetMode="External"/><Relationship Id="rId14" Type="http://schemas.openxmlformats.org/officeDocument/2006/relationships/hyperlink" Target="http://novyj-god2011.ru/_ph/1/2/412156632.jpg?141831938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gif"/><Relationship Id="rId18" Type="http://schemas.openxmlformats.org/officeDocument/2006/relationships/image" Target="../media/image51.gif"/><Relationship Id="rId26" Type="http://schemas.openxmlformats.org/officeDocument/2006/relationships/image" Target="../media/image59.gi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54.png"/><Relationship Id="rId7" Type="http://schemas.openxmlformats.org/officeDocument/2006/relationships/image" Target="../media/image40.gi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audio" Target="file:///C:\Documents%20and%20Settings\Admin\&#1056;&#1072;&#1073;&#1086;&#1095;&#1080;&#1081;%20&#1089;&#1090;&#1086;&#1083;\&#1047;&#1072;&#1085;&#1103;&#1090;&#1080;&#1077;%20&#1087;&#1086;%20&#1087;&#1088;&#1077;&#1076;&#1096;&#1082;&#1086;&#1083;&#1100;&#1085;&#1086;&#1081;%20&#1087;&#1086;&#1076;&#1075;&#1086;&#1090;&#1086;&#1074;&#1082;&#1077;.%20''&#1057;&#1085;&#1077;&#1075;&#1086;&#1074;&#1080;&#1082;-&#1087;&#1086;&#1095;&#1090;&#1086;&#1074;&#1080;&#1082;''&#1100;\quot-Belye-belye-v-dekabre-quot-Novogodniy-horovod--Pesnya-quotV-dekabrequot-Belye-belye-v-dekabre-v-dekabre-Elochki-elochki-vo-dvore-vo-dvore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44.png"/><Relationship Id="rId24" Type="http://schemas.openxmlformats.org/officeDocument/2006/relationships/image" Target="../media/image57.gif"/><Relationship Id="rId5" Type="http://schemas.openxmlformats.org/officeDocument/2006/relationships/slide" Target="slide21.xml"/><Relationship Id="rId15" Type="http://schemas.openxmlformats.org/officeDocument/2006/relationships/image" Target="../media/image48.gif"/><Relationship Id="rId23" Type="http://schemas.openxmlformats.org/officeDocument/2006/relationships/image" Target="../media/image56.gif"/><Relationship Id="rId10" Type="http://schemas.openxmlformats.org/officeDocument/2006/relationships/image" Target="../media/image43.gif"/><Relationship Id="rId19" Type="http://schemas.openxmlformats.org/officeDocument/2006/relationships/image" Target="../media/image52.gif"/><Relationship Id="rId4" Type="http://schemas.openxmlformats.org/officeDocument/2006/relationships/image" Target="../media/image39.gif"/><Relationship Id="rId9" Type="http://schemas.openxmlformats.org/officeDocument/2006/relationships/image" Target="../media/image42.gif"/><Relationship Id="rId14" Type="http://schemas.openxmlformats.org/officeDocument/2006/relationships/image" Target="../media/image47.gif"/><Relationship Id="rId22" Type="http://schemas.openxmlformats.org/officeDocument/2006/relationships/image" Target="../media/image55.gif"/><Relationship Id="rId27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260648"/>
            <a:ext cx="8516203" cy="6379393"/>
            <a:chOff x="251520" y="260648"/>
            <a:chExt cx="8516203" cy="6379393"/>
          </a:xfrm>
        </p:grpSpPr>
        <p:sp>
          <p:nvSpPr>
            <p:cNvPr id="8" name="Полилиния 7"/>
            <p:cNvSpPr/>
            <p:nvPr/>
          </p:nvSpPr>
          <p:spPr>
            <a:xfrm>
              <a:off x="251520" y="260648"/>
              <a:ext cx="8516203" cy="6379393"/>
            </a:xfrm>
            <a:custGeom>
              <a:avLst/>
              <a:gdLst>
                <a:gd name="connsiteX0" fmla="*/ 395785 w 8516203"/>
                <a:gd name="connsiteY0" fmla="*/ 292492 h 6379393"/>
                <a:gd name="connsiteX1" fmla="*/ 436729 w 8516203"/>
                <a:gd name="connsiteY1" fmla="*/ 251548 h 6379393"/>
                <a:gd name="connsiteX2" fmla="*/ 491320 w 8516203"/>
                <a:gd name="connsiteY2" fmla="*/ 224253 h 6379393"/>
                <a:gd name="connsiteX3" fmla="*/ 532263 w 8516203"/>
                <a:gd name="connsiteY3" fmla="*/ 196957 h 6379393"/>
                <a:gd name="connsiteX4" fmla="*/ 586854 w 8516203"/>
                <a:gd name="connsiteY4" fmla="*/ 169662 h 6379393"/>
                <a:gd name="connsiteX5" fmla="*/ 723332 w 8516203"/>
                <a:gd name="connsiteY5" fmla="*/ 101423 h 6379393"/>
                <a:gd name="connsiteX6" fmla="*/ 1037230 w 8516203"/>
                <a:gd name="connsiteY6" fmla="*/ 115071 h 6379393"/>
                <a:gd name="connsiteX7" fmla="*/ 1119117 w 8516203"/>
                <a:gd name="connsiteY7" fmla="*/ 169662 h 6379393"/>
                <a:gd name="connsiteX8" fmla="*/ 1146412 w 8516203"/>
                <a:gd name="connsiteY8" fmla="*/ 210605 h 6379393"/>
                <a:gd name="connsiteX9" fmla="*/ 1269242 w 8516203"/>
                <a:gd name="connsiteY9" fmla="*/ 183309 h 6379393"/>
                <a:gd name="connsiteX10" fmla="*/ 1310185 w 8516203"/>
                <a:gd name="connsiteY10" fmla="*/ 156014 h 6379393"/>
                <a:gd name="connsiteX11" fmla="*/ 1392072 w 8516203"/>
                <a:gd name="connsiteY11" fmla="*/ 128718 h 6379393"/>
                <a:gd name="connsiteX12" fmla="*/ 1433015 w 8516203"/>
                <a:gd name="connsiteY12" fmla="*/ 115071 h 6379393"/>
                <a:gd name="connsiteX13" fmla="*/ 1473958 w 8516203"/>
                <a:gd name="connsiteY13" fmla="*/ 101423 h 6379393"/>
                <a:gd name="connsiteX14" fmla="*/ 1555845 w 8516203"/>
                <a:gd name="connsiteY14" fmla="*/ 87775 h 6379393"/>
                <a:gd name="connsiteX15" fmla="*/ 1733266 w 8516203"/>
                <a:gd name="connsiteY15" fmla="*/ 101423 h 6379393"/>
                <a:gd name="connsiteX16" fmla="*/ 1815152 w 8516203"/>
                <a:gd name="connsiteY16" fmla="*/ 128718 h 6379393"/>
                <a:gd name="connsiteX17" fmla="*/ 1869744 w 8516203"/>
                <a:gd name="connsiteY17" fmla="*/ 278844 h 6379393"/>
                <a:gd name="connsiteX18" fmla="*/ 1897039 w 8516203"/>
                <a:gd name="connsiteY18" fmla="*/ 237900 h 6379393"/>
                <a:gd name="connsiteX19" fmla="*/ 1951630 w 8516203"/>
                <a:gd name="connsiteY19" fmla="*/ 224253 h 6379393"/>
                <a:gd name="connsiteX20" fmla="*/ 1992573 w 8516203"/>
                <a:gd name="connsiteY20" fmla="*/ 210605 h 6379393"/>
                <a:gd name="connsiteX21" fmla="*/ 2047164 w 8516203"/>
                <a:gd name="connsiteY21" fmla="*/ 183309 h 6379393"/>
                <a:gd name="connsiteX22" fmla="*/ 2129051 w 8516203"/>
                <a:gd name="connsiteY22" fmla="*/ 169662 h 6379393"/>
                <a:gd name="connsiteX23" fmla="*/ 2238233 w 8516203"/>
                <a:gd name="connsiteY23" fmla="*/ 142366 h 6379393"/>
                <a:gd name="connsiteX24" fmla="*/ 2388358 w 8516203"/>
                <a:gd name="connsiteY24" fmla="*/ 115071 h 6379393"/>
                <a:gd name="connsiteX25" fmla="*/ 2442949 w 8516203"/>
                <a:gd name="connsiteY25" fmla="*/ 101423 h 6379393"/>
                <a:gd name="connsiteX26" fmla="*/ 2661314 w 8516203"/>
                <a:gd name="connsiteY26" fmla="*/ 115071 h 6379393"/>
                <a:gd name="connsiteX27" fmla="*/ 2702257 w 8516203"/>
                <a:gd name="connsiteY27" fmla="*/ 142366 h 6379393"/>
                <a:gd name="connsiteX28" fmla="*/ 2743200 w 8516203"/>
                <a:gd name="connsiteY28" fmla="*/ 156014 h 6379393"/>
                <a:gd name="connsiteX29" fmla="*/ 2797791 w 8516203"/>
                <a:gd name="connsiteY29" fmla="*/ 183309 h 6379393"/>
                <a:gd name="connsiteX30" fmla="*/ 2825087 w 8516203"/>
                <a:gd name="connsiteY30" fmla="*/ 237900 h 6379393"/>
                <a:gd name="connsiteX31" fmla="*/ 2838735 w 8516203"/>
                <a:gd name="connsiteY31" fmla="*/ 278844 h 6379393"/>
                <a:gd name="connsiteX32" fmla="*/ 2852382 w 8516203"/>
                <a:gd name="connsiteY32" fmla="*/ 237900 h 6379393"/>
                <a:gd name="connsiteX33" fmla="*/ 2893326 w 8516203"/>
                <a:gd name="connsiteY33" fmla="*/ 210605 h 6379393"/>
                <a:gd name="connsiteX34" fmla="*/ 2947917 w 8516203"/>
                <a:gd name="connsiteY34" fmla="*/ 169662 h 6379393"/>
                <a:gd name="connsiteX35" fmla="*/ 3002508 w 8516203"/>
                <a:gd name="connsiteY35" fmla="*/ 142366 h 6379393"/>
                <a:gd name="connsiteX36" fmla="*/ 3084394 w 8516203"/>
                <a:gd name="connsiteY36" fmla="*/ 87775 h 6379393"/>
                <a:gd name="connsiteX37" fmla="*/ 3234520 w 8516203"/>
                <a:gd name="connsiteY37" fmla="*/ 33184 h 6379393"/>
                <a:gd name="connsiteX38" fmla="*/ 3316406 w 8516203"/>
                <a:gd name="connsiteY38" fmla="*/ 19536 h 6379393"/>
                <a:gd name="connsiteX39" fmla="*/ 3493827 w 8516203"/>
                <a:gd name="connsiteY39" fmla="*/ 33184 h 6379393"/>
                <a:gd name="connsiteX40" fmla="*/ 3575714 w 8516203"/>
                <a:gd name="connsiteY40" fmla="*/ 74127 h 6379393"/>
                <a:gd name="connsiteX41" fmla="*/ 3616657 w 8516203"/>
                <a:gd name="connsiteY41" fmla="*/ 87775 h 6379393"/>
                <a:gd name="connsiteX42" fmla="*/ 3643952 w 8516203"/>
                <a:gd name="connsiteY42" fmla="*/ 128718 h 6379393"/>
                <a:gd name="connsiteX43" fmla="*/ 3684896 w 8516203"/>
                <a:gd name="connsiteY43" fmla="*/ 169662 h 6379393"/>
                <a:gd name="connsiteX44" fmla="*/ 3698544 w 8516203"/>
                <a:gd name="connsiteY44" fmla="*/ 210605 h 6379393"/>
                <a:gd name="connsiteX45" fmla="*/ 3725839 w 8516203"/>
                <a:gd name="connsiteY45" fmla="*/ 251548 h 6379393"/>
                <a:gd name="connsiteX46" fmla="*/ 3780430 w 8516203"/>
                <a:gd name="connsiteY46" fmla="*/ 196957 h 6379393"/>
                <a:gd name="connsiteX47" fmla="*/ 3821373 w 8516203"/>
                <a:gd name="connsiteY47" fmla="*/ 156014 h 6379393"/>
                <a:gd name="connsiteX48" fmla="*/ 3862317 w 8516203"/>
                <a:gd name="connsiteY48" fmla="*/ 142366 h 6379393"/>
                <a:gd name="connsiteX49" fmla="*/ 3903260 w 8516203"/>
                <a:gd name="connsiteY49" fmla="*/ 115071 h 6379393"/>
                <a:gd name="connsiteX50" fmla="*/ 3985146 w 8516203"/>
                <a:gd name="connsiteY50" fmla="*/ 101423 h 6379393"/>
                <a:gd name="connsiteX51" fmla="*/ 4053385 w 8516203"/>
                <a:gd name="connsiteY51" fmla="*/ 87775 h 6379393"/>
                <a:gd name="connsiteX52" fmla="*/ 4339988 w 8516203"/>
                <a:gd name="connsiteY52" fmla="*/ 101423 h 6379393"/>
                <a:gd name="connsiteX53" fmla="*/ 4380932 w 8516203"/>
                <a:gd name="connsiteY53" fmla="*/ 115071 h 6379393"/>
                <a:gd name="connsiteX54" fmla="*/ 4503761 w 8516203"/>
                <a:gd name="connsiteY54" fmla="*/ 210605 h 6379393"/>
                <a:gd name="connsiteX55" fmla="*/ 4612944 w 8516203"/>
                <a:gd name="connsiteY55" fmla="*/ 87775 h 6379393"/>
                <a:gd name="connsiteX56" fmla="*/ 4694830 w 8516203"/>
                <a:gd name="connsiteY56" fmla="*/ 60480 h 6379393"/>
                <a:gd name="connsiteX57" fmla="*/ 4735773 w 8516203"/>
                <a:gd name="connsiteY57" fmla="*/ 33184 h 6379393"/>
                <a:gd name="connsiteX58" fmla="*/ 5104263 w 8516203"/>
                <a:gd name="connsiteY58" fmla="*/ 33184 h 6379393"/>
                <a:gd name="connsiteX59" fmla="*/ 5213445 w 8516203"/>
                <a:gd name="connsiteY59" fmla="*/ 74127 h 6379393"/>
                <a:gd name="connsiteX60" fmla="*/ 5254388 w 8516203"/>
                <a:gd name="connsiteY60" fmla="*/ 87775 h 6379393"/>
                <a:gd name="connsiteX61" fmla="*/ 5336275 w 8516203"/>
                <a:gd name="connsiteY61" fmla="*/ 128718 h 6379393"/>
                <a:gd name="connsiteX62" fmla="*/ 5377218 w 8516203"/>
                <a:gd name="connsiteY62" fmla="*/ 183309 h 6379393"/>
                <a:gd name="connsiteX63" fmla="*/ 5390866 w 8516203"/>
                <a:gd name="connsiteY63" fmla="*/ 224253 h 6379393"/>
                <a:gd name="connsiteX64" fmla="*/ 5431809 w 8516203"/>
                <a:gd name="connsiteY64" fmla="*/ 183309 h 6379393"/>
                <a:gd name="connsiteX65" fmla="*/ 5513696 w 8516203"/>
                <a:gd name="connsiteY65" fmla="*/ 128718 h 6379393"/>
                <a:gd name="connsiteX66" fmla="*/ 5554639 w 8516203"/>
                <a:gd name="connsiteY66" fmla="*/ 101423 h 6379393"/>
                <a:gd name="connsiteX67" fmla="*/ 5732060 w 8516203"/>
                <a:gd name="connsiteY67" fmla="*/ 60480 h 6379393"/>
                <a:gd name="connsiteX68" fmla="*/ 6127845 w 8516203"/>
                <a:gd name="connsiteY68" fmla="*/ 74127 h 6379393"/>
                <a:gd name="connsiteX69" fmla="*/ 6223379 w 8516203"/>
                <a:gd name="connsiteY69" fmla="*/ 169662 h 6379393"/>
                <a:gd name="connsiteX70" fmla="*/ 6250675 w 8516203"/>
                <a:gd name="connsiteY70" fmla="*/ 210605 h 6379393"/>
                <a:gd name="connsiteX71" fmla="*/ 6291618 w 8516203"/>
                <a:gd name="connsiteY71" fmla="*/ 224253 h 6379393"/>
                <a:gd name="connsiteX72" fmla="*/ 6359857 w 8516203"/>
                <a:gd name="connsiteY72" fmla="*/ 142366 h 6379393"/>
                <a:gd name="connsiteX73" fmla="*/ 6441744 w 8516203"/>
                <a:gd name="connsiteY73" fmla="*/ 101423 h 6379393"/>
                <a:gd name="connsiteX74" fmla="*/ 6537278 w 8516203"/>
                <a:gd name="connsiteY74" fmla="*/ 60480 h 6379393"/>
                <a:gd name="connsiteX75" fmla="*/ 6578221 w 8516203"/>
                <a:gd name="connsiteY75" fmla="*/ 33184 h 6379393"/>
                <a:gd name="connsiteX76" fmla="*/ 6782938 w 8516203"/>
                <a:gd name="connsiteY76" fmla="*/ 33184 h 6379393"/>
                <a:gd name="connsiteX77" fmla="*/ 6823881 w 8516203"/>
                <a:gd name="connsiteY77" fmla="*/ 46832 h 6379393"/>
                <a:gd name="connsiteX78" fmla="*/ 6905767 w 8516203"/>
                <a:gd name="connsiteY78" fmla="*/ 101423 h 6379393"/>
                <a:gd name="connsiteX79" fmla="*/ 6946711 w 8516203"/>
                <a:gd name="connsiteY79" fmla="*/ 183309 h 6379393"/>
                <a:gd name="connsiteX80" fmla="*/ 7001302 w 8516203"/>
                <a:gd name="connsiteY80" fmla="*/ 169662 h 6379393"/>
                <a:gd name="connsiteX81" fmla="*/ 7083188 w 8516203"/>
                <a:gd name="connsiteY81" fmla="*/ 115071 h 6379393"/>
                <a:gd name="connsiteX82" fmla="*/ 7124132 w 8516203"/>
                <a:gd name="connsiteY82" fmla="*/ 87775 h 6379393"/>
                <a:gd name="connsiteX83" fmla="*/ 7206018 w 8516203"/>
                <a:gd name="connsiteY83" fmla="*/ 60480 h 6379393"/>
                <a:gd name="connsiteX84" fmla="*/ 7246961 w 8516203"/>
                <a:gd name="connsiteY84" fmla="*/ 33184 h 6379393"/>
                <a:gd name="connsiteX85" fmla="*/ 7478973 w 8516203"/>
                <a:gd name="connsiteY85" fmla="*/ 33184 h 6379393"/>
                <a:gd name="connsiteX86" fmla="*/ 7519917 w 8516203"/>
                <a:gd name="connsiteY86" fmla="*/ 46832 h 6379393"/>
                <a:gd name="connsiteX87" fmla="*/ 7574508 w 8516203"/>
                <a:gd name="connsiteY87" fmla="*/ 60480 h 6379393"/>
                <a:gd name="connsiteX88" fmla="*/ 7656394 w 8516203"/>
                <a:gd name="connsiteY88" fmla="*/ 128718 h 6379393"/>
                <a:gd name="connsiteX89" fmla="*/ 7710985 w 8516203"/>
                <a:gd name="connsiteY89" fmla="*/ 224253 h 6379393"/>
                <a:gd name="connsiteX90" fmla="*/ 7751929 w 8516203"/>
                <a:gd name="connsiteY90" fmla="*/ 237900 h 6379393"/>
                <a:gd name="connsiteX91" fmla="*/ 7833815 w 8516203"/>
                <a:gd name="connsiteY91" fmla="*/ 169662 h 6379393"/>
                <a:gd name="connsiteX92" fmla="*/ 7915702 w 8516203"/>
                <a:gd name="connsiteY92" fmla="*/ 142366 h 6379393"/>
                <a:gd name="connsiteX93" fmla="*/ 7956645 w 8516203"/>
                <a:gd name="connsiteY93" fmla="*/ 128718 h 6379393"/>
                <a:gd name="connsiteX94" fmla="*/ 8038532 w 8516203"/>
                <a:gd name="connsiteY94" fmla="*/ 101423 h 6379393"/>
                <a:gd name="connsiteX95" fmla="*/ 8079475 w 8516203"/>
                <a:gd name="connsiteY95" fmla="*/ 87775 h 6379393"/>
                <a:gd name="connsiteX96" fmla="*/ 8284191 w 8516203"/>
                <a:gd name="connsiteY96" fmla="*/ 101423 h 6379393"/>
                <a:gd name="connsiteX97" fmla="*/ 8366078 w 8516203"/>
                <a:gd name="connsiteY97" fmla="*/ 128718 h 6379393"/>
                <a:gd name="connsiteX98" fmla="*/ 8407021 w 8516203"/>
                <a:gd name="connsiteY98" fmla="*/ 156014 h 6379393"/>
                <a:gd name="connsiteX99" fmla="*/ 8475260 w 8516203"/>
                <a:gd name="connsiteY99" fmla="*/ 237900 h 6379393"/>
                <a:gd name="connsiteX100" fmla="*/ 8475260 w 8516203"/>
                <a:gd name="connsiteY100" fmla="*/ 483560 h 6379393"/>
                <a:gd name="connsiteX101" fmla="*/ 8407021 w 8516203"/>
                <a:gd name="connsiteY101" fmla="*/ 565447 h 6379393"/>
                <a:gd name="connsiteX102" fmla="*/ 8311487 w 8516203"/>
                <a:gd name="connsiteY102" fmla="*/ 674629 h 6379393"/>
                <a:gd name="connsiteX103" fmla="*/ 8284191 w 8516203"/>
                <a:gd name="connsiteY103" fmla="*/ 715572 h 6379393"/>
                <a:gd name="connsiteX104" fmla="*/ 8352430 w 8516203"/>
                <a:gd name="connsiteY104" fmla="*/ 852050 h 6379393"/>
                <a:gd name="connsiteX105" fmla="*/ 8379726 w 8516203"/>
                <a:gd name="connsiteY105" fmla="*/ 892993 h 6379393"/>
                <a:gd name="connsiteX106" fmla="*/ 8379726 w 8516203"/>
                <a:gd name="connsiteY106" fmla="*/ 1302426 h 6379393"/>
                <a:gd name="connsiteX107" fmla="*/ 8352430 w 8516203"/>
                <a:gd name="connsiteY107" fmla="*/ 1343369 h 6379393"/>
                <a:gd name="connsiteX108" fmla="*/ 8270544 w 8516203"/>
                <a:gd name="connsiteY108" fmla="*/ 1425256 h 6379393"/>
                <a:gd name="connsiteX109" fmla="*/ 8284191 w 8516203"/>
                <a:gd name="connsiteY109" fmla="*/ 1479847 h 6379393"/>
                <a:gd name="connsiteX110" fmla="*/ 8366078 w 8516203"/>
                <a:gd name="connsiteY110" fmla="*/ 1548086 h 6379393"/>
                <a:gd name="connsiteX111" fmla="*/ 8379726 w 8516203"/>
                <a:gd name="connsiteY111" fmla="*/ 1602677 h 6379393"/>
                <a:gd name="connsiteX112" fmla="*/ 8434317 w 8516203"/>
                <a:gd name="connsiteY112" fmla="*/ 1684563 h 6379393"/>
                <a:gd name="connsiteX113" fmla="*/ 8447964 w 8516203"/>
                <a:gd name="connsiteY113" fmla="*/ 1889280 h 6379393"/>
                <a:gd name="connsiteX114" fmla="*/ 8407021 w 8516203"/>
                <a:gd name="connsiteY114" fmla="*/ 2216826 h 6379393"/>
                <a:gd name="connsiteX115" fmla="*/ 8366078 w 8516203"/>
                <a:gd name="connsiteY115" fmla="*/ 2244121 h 6379393"/>
                <a:gd name="connsiteX116" fmla="*/ 8352430 w 8516203"/>
                <a:gd name="connsiteY116" fmla="*/ 2285065 h 6379393"/>
                <a:gd name="connsiteX117" fmla="*/ 8297839 w 8516203"/>
                <a:gd name="connsiteY117" fmla="*/ 2353303 h 6379393"/>
                <a:gd name="connsiteX118" fmla="*/ 8379726 w 8516203"/>
                <a:gd name="connsiteY118" fmla="*/ 2421542 h 6379393"/>
                <a:gd name="connsiteX119" fmla="*/ 8420669 w 8516203"/>
                <a:gd name="connsiteY119" fmla="*/ 2448838 h 6379393"/>
                <a:gd name="connsiteX120" fmla="*/ 8447964 w 8516203"/>
                <a:gd name="connsiteY120" fmla="*/ 2489781 h 6379393"/>
                <a:gd name="connsiteX121" fmla="*/ 8475260 w 8516203"/>
                <a:gd name="connsiteY121" fmla="*/ 2571668 h 6379393"/>
                <a:gd name="connsiteX122" fmla="*/ 8461612 w 8516203"/>
                <a:gd name="connsiteY122" fmla="*/ 2926509 h 6379393"/>
                <a:gd name="connsiteX123" fmla="*/ 8434317 w 8516203"/>
                <a:gd name="connsiteY123" fmla="*/ 2981100 h 6379393"/>
                <a:gd name="connsiteX124" fmla="*/ 8407021 w 8516203"/>
                <a:gd name="connsiteY124" fmla="*/ 3062987 h 6379393"/>
                <a:gd name="connsiteX125" fmla="*/ 8338782 w 8516203"/>
                <a:gd name="connsiteY125" fmla="*/ 3144874 h 6379393"/>
                <a:gd name="connsiteX126" fmla="*/ 8325135 w 8516203"/>
                <a:gd name="connsiteY126" fmla="*/ 3185817 h 6379393"/>
                <a:gd name="connsiteX127" fmla="*/ 8311487 w 8516203"/>
                <a:gd name="connsiteY127" fmla="*/ 3281351 h 6379393"/>
                <a:gd name="connsiteX128" fmla="*/ 8352430 w 8516203"/>
                <a:gd name="connsiteY128" fmla="*/ 3322295 h 6379393"/>
                <a:gd name="connsiteX129" fmla="*/ 8366078 w 8516203"/>
                <a:gd name="connsiteY129" fmla="*/ 3376886 h 6379393"/>
                <a:gd name="connsiteX130" fmla="*/ 8393373 w 8516203"/>
                <a:gd name="connsiteY130" fmla="*/ 3527011 h 6379393"/>
                <a:gd name="connsiteX131" fmla="*/ 8379726 w 8516203"/>
                <a:gd name="connsiteY131" fmla="*/ 3922796 h 6379393"/>
                <a:gd name="connsiteX132" fmla="*/ 8338782 w 8516203"/>
                <a:gd name="connsiteY132" fmla="*/ 4113865 h 6379393"/>
                <a:gd name="connsiteX133" fmla="*/ 8297839 w 8516203"/>
                <a:gd name="connsiteY133" fmla="*/ 4141160 h 6379393"/>
                <a:gd name="connsiteX134" fmla="*/ 8270544 w 8516203"/>
                <a:gd name="connsiteY134" fmla="*/ 4182103 h 6379393"/>
                <a:gd name="connsiteX135" fmla="*/ 8284191 w 8516203"/>
                <a:gd name="connsiteY135" fmla="*/ 4250342 h 6379393"/>
                <a:gd name="connsiteX136" fmla="*/ 8311487 w 8516203"/>
                <a:gd name="connsiteY136" fmla="*/ 4318581 h 6379393"/>
                <a:gd name="connsiteX137" fmla="*/ 8379726 w 8516203"/>
                <a:gd name="connsiteY137" fmla="*/ 4427763 h 6379393"/>
                <a:gd name="connsiteX138" fmla="*/ 8407021 w 8516203"/>
                <a:gd name="connsiteY138" fmla="*/ 4523298 h 6379393"/>
                <a:gd name="connsiteX139" fmla="*/ 8420669 w 8516203"/>
                <a:gd name="connsiteY139" fmla="*/ 4605184 h 6379393"/>
                <a:gd name="connsiteX140" fmla="*/ 8407021 w 8516203"/>
                <a:gd name="connsiteY140" fmla="*/ 4796253 h 6379393"/>
                <a:gd name="connsiteX141" fmla="*/ 8366078 w 8516203"/>
                <a:gd name="connsiteY141" fmla="*/ 4919083 h 6379393"/>
                <a:gd name="connsiteX142" fmla="*/ 8338782 w 8516203"/>
                <a:gd name="connsiteY142" fmla="*/ 5055560 h 6379393"/>
                <a:gd name="connsiteX143" fmla="*/ 8297839 w 8516203"/>
                <a:gd name="connsiteY143" fmla="*/ 5137447 h 6379393"/>
                <a:gd name="connsiteX144" fmla="*/ 8270544 w 8516203"/>
                <a:gd name="connsiteY144" fmla="*/ 5219333 h 6379393"/>
                <a:gd name="connsiteX145" fmla="*/ 8297839 w 8516203"/>
                <a:gd name="connsiteY145" fmla="*/ 5260277 h 6379393"/>
                <a:gd name="connsiteX146" fmla="*/ 8393373 w 8516203"/>
                <a:gd name="connsiteY146" fmla="*/ 5342163 h 6379393"/>
                <a:gd name="connsiteX147" fmla="*/ 8447964 w 8516203"/>
                <a:gd name="connsiteY147" fmla="*/ 5437698 h 6379393"/>
                <a:gd name="connsiteX148" fmla="*/ 8475260 w 8516203"/>
                <a:gd name="connsiteY148" fmla="*/ 5478641 h 6379393"/>
                <a:gd name="connsiteX149" fmla="*/ 8502555 w 8516203"/>
                <a:gd name="connsiteY149" fmla="*/ 5560527 h 6379393"/>
                <a:gd name="connsiteX150" fmla="*/ 8516203 w 8516203"/>
                <a:gd name="connsiteY150" fmla="*/ 5601471 h 6379393"/>
                <a:gd name="connsiteX151" fmla="*/ 8502555 w 8516203"/>
                <a:gd name="connsiteY151" fmla="*/ 5724300 h 6379393"/>
                <a:gd name="connsiteX152" fmla="*/ 8407021 w 8516203"/>
                <a:gd name="connsiteY152" fmla="*/ 5778892 h 6379393"/>
                <a:gd name="connsiteX153" fmla="*/ 8366078 w 8516203"/>
                <a:gd name="connsiteY153" fmla="*/ 5792539 h 6379393"/>
                <a:gd name="connsiteX154" fmla="*/ 8256896 w 8516203"/>
                <a:gd name="connsiteY154" fmla="*/ 5819835 h 6379393"/>
                <a:gd name="connsiteX155" fmla="*/ 8270544 w 8516203"/>
                <a:gd name="connsiteY155" fmla="*/ 5888074 h 6379393"/>
                <a:gd name="connsiteX156" fmla="*/ 8311487 w 8516203"/>
                <a:gd name="connsiteY156" fmla="*/ 5915369 h 6379393"/>
                <a:gd name="connsiteX157" fmla="*/ 8325135 w 8516203"/>
                <a:gd name="connsiteY157" fmla="*/ 5956312 h 6379393"/>
                <a:gd name="connsiteX158" fmla="*/ 8338782 w 8516203"/>
                <a:gd name="connsiteY158" fmla="*/ 6051847 h 6379393"/>
                <a:gd name="connsiteX159" fmla="*/ 7997588 w 8516203"/>
                <a:gd name="connsiteY159" fmla="*/ 6161029 h 6379393"/>
                <a:gd name="connsiteX160" fmla="*/ 7942997 w 8516203"/>
                <a:gd name="connsiteY160" fmla="*/ 6147381 h 6379393"/>
                <a:gd name="connsiteX161" fmla="*/ 7902054 w 8516203"/>
                <a:gd name="connsiteY161" fmla="*/ 6106438 h 6379393"/>
                <a:gd name="connsiteX162" fmla="*/ 7861111 w 8516203"/>
                <a:gd name="connsiteY162" fmla="*/ 6079142 h 6379393"/>
                <a:gd name="connsiteX163" fmla="*/ 7806520 w 8516203"/>
                <a:gd name="connsiteY163" fmla="*/ 5983608 h 6379393"/>
                <a:gd name="connsiteX164" fmla="*/ 7765576 w 8516203"/>
                <a:gd name="connsiteY164" fmla="*/ 5942665 h 6379393"/>
                <a:gd name="connsiteX165" fmla="*/ 7670042 w 8516203"/>
                <a:gd name="connsiteY165" fmla="*/ 6038199 h 6379393"/>
                <a:gd name="connsiteX166" fmla="*/ 7670042 w 8516203"/>
                <a:gd name="connsiteY166" fmla="*/ 6038199 h 6379393"/>
                <a:gd name="connsiteX167" fmla="*/ 7629099 w 8516203"/>
                <a:gd name="connsiteY167" fmla="*/ 6065495 h 6379393"/>
                <a:gd name="connsiteX168" fmla="*/ 7533564 w 8516203"/>
                <a:gd name="connsiteY168" fmla="*/ 6092790 h 6379393"/>
                <a:gd name="connsiteX169" fmla="*/ 7301552 w 8516203"/>
                <a:gd name="connsiteY169" fmla="*/ 6065495 h 6379393"/>
                <a:gd name="connsiteX170" fmla="*/ 7246961 w 8516203"/>
                <a:gd name="connsiteY170" fmla="*/ 6038199 h 6379393"/>
                <a:gd name="connsiteX171" fmla="*/ 7219666 w 8516203"/>
                <a:gd name="connsiteY171" fmla="*/ 5997256 h 6379393"/>
                <a:gd name="connsiteX172" fmla="*/ 7178723 w 8516203"/>
                <a:gd name="connsiteY172" fmla="*/ 5969960 h 6379393"/>
                <a:gd name="connsiteX173" fmla="*/ 7137779 w 8516203"/>
                <a:gd name="connsiteY173" fmla="*/ 5929017 h 6379393"/>
                <a:gd name="connsiteX174" fmla="*/ 7096836 w 8516203"/>
                <a:gd name="connsiteY174" fmla="*/ 5942665 h 6379393"/>
                <a:gd name="connsiteX175" fmla="*/ 7069541 w 8516203"/>
                <a:gd name="connsiteY175" fmla="*/ 5997256 h 6379393"/>
                <a:gd name="connsiteX176" fmla="*/ 7014949 w 8516203"/>
                <a:gd name="connsiteY176" fmla="*/ 6079142 h 6379393"/>
                <a:gd name="connsiteX177" fmla="*/ 6851176 w 8516203"/>
                <a:gd name="connsiteY177" fmla="*/ 6188324 h 6379393"/>
                <a:gd name="connsiteX178" fmla="*/ 6632812 w 8516203"/>
                <a:gd name="connsiteY178" fmla="*/ 6174677 h 6379393"/>
                <a:gd name="connsiteX179" fmla="*/ 6550926 w 8516203"/>
                <a:gd name="connsiteY179" fmla="*/ 6106438 h 6379393"/>
                <a:gd name="connsiteX180" fmla="*/ 6509982 w 8516203"/>
                <a:gd name="connsiteY180" fmla="*/ 6079142 h 6379393"/>
                <a:gd name="connsiteX181" fmla="*/ 6455391 w 8516203"/>
                <a:gd name="connsiteY181" fmla="*/ 6038199 h 6379393"/>
                <a:gd name="connsiteX182" fmla="*/ 6414448 w 8516203"/>
                <a:gd name="connsiteY182" fmla="*/ 6010903 h 6379393"/>
                <a:gd name="connsiteX183" fmla="*/ 6332561 w 8516203"/>
                <a:gd name="connsiteY183" fmla="*/ 5915369 h 6379393"/>
                <a:gd name="connsiteX184" fmla="*/ 6291618 w 8516203"/>
                <a:gd name="connsiteY184" fmla="*/ 5942665 h 6379393"/>
                <a:gd name="connsiteX185" fmla="*/ 6264323 w 8516203"/>
                <a:gd name="connsiteY185" fmla="*/ 5983608 h 6379393"/>
                <a:gd name="connsiteX186" fmla="*/ 6127845 w 8516203"/>
                <a:gd name="connsiteY186" fmla="*/ 6133733 h 6379393"/>
                <a:gd name="connsiteX187" fmla="*/ 5936776 w 8516203"/>
                <a:gd name="connsiteY187" fmla="*/ 6174677 h 6379393"/>
                <a:gd name="connsiteX188" fmla="*/ 5800299 w 8516203"/>
                <a:gd name="connsiteY188" fmla="*/ 6147381 h 6379393"/>
                <a:gd name="connsiteX189" fmla="*/ 5773003 w 8516203"/>
                <a:gd name="connsiteY189" fmla="*/ 6065495 h 6379393"/>
                <a:gd name="connsiteX190" fmla="*/ 5759355 w 8516203"/>
                <a:gd name="connsiteY190" fmla="*/ 5929017 h 6379393"/>
                <a:gd name="connsiteX191" fmla="*/ 5704764 w 8516203"/>
                <a:gd name="connsiteY191" fmla="*/ 5942665 h 6379393"/>
                <a:gd name="connsiteX192" fmla="*/ 5609230 w 8516203"/>
                <a:gd name="connsiteY192" fmla="*/ 5956312 h 6379393"/>
                <a:gd name="connsiteX193" fmla="*/ 5486400 w 8516203"/>
                <a:gd name="connsiteY193" fmla="*/ 5983608 h 6379393"/>
                <a:gd name="connsiteX194" fmla="*/ 5404514 w 8516203"/>
                <a:gd name="connsiteY194" fmla="*/ 6010903 h 6379393"/>
                <a:gd name="connsiteX195" fmla="*/ 5363570 w 8516203"/>
                <a:gd name="connsiteY195" fmla="*/ 6024551 h 6379393"/>
                <a:gd name="connsiteX196" fmla="*/ 5308979 w 8516203"/>
                <a:gd name="connsiteY196" fmla="*/ 6051847 h 6379393"/>
                <a:gd name="connsiteX197" fmla="*/ 5213445 w 8516203"/>
                <a:gd name="connsiteY197" fmla="*/ 6065495 h 6379393"/>
                <a:gd name="connsiteX198" fmla="*/ 5131558 w 8516203"/>
                <a:gd name="connsiteY198" fmla="*/ 6092790 h 6379393"/>
                <a:gd name="connsiteX199" fmla="*/ 5076967 w 8516203"/>
                <a:gd name="connsiteY199" fmla="*/ 6010903 h 6379393"/>
                <a:gd name="connsiteX200" fmla="*/ 5063320 w 8516203"/>
                <a:gd name="connsiteY200" fmla="*/ 5929017 h 6379393"/>
                <a:gd name="connsiteX201" fmla="*/ 4981433 w 8516203"/>
                <a:gd name="connsiteY201" fmla="*/ 5983608 h 6379393"/>
                <a:gd name="connsiteX202" fmla="*/ 4940490 w 8516203"/>
                <a:gd name="connsiteY202" fmla="*/ 6051847 h 6379393"/>
                <a:gd name="connsiteX203" fmla="*/ 4899546 w 8516203"/>
                <a:gd name="connsiteY203" fmla="*/ 6106438 h 6379393"/>
                <a:gd name="connsiteX204" fmla="*/ 4844955 w 8516203"/>
                <a:gd name="connsiteY204" fmla="*/ 6229268 h 6379393"/>
                <a:gd name="connsiteX205" fmla="*/ 4804012 w 8516203"/>
                <a:gd name="connsiteY205" fmla="*/ 6352098 h 6379393"/>
                <a:gd name="connsiteX206" fmla="*/ 4749421 w 8516203"/>
                <a:gd name="connsiteY206" fmla="*/ 6379393 h 6379393"/>
                <a:gd name="connsiteX207" fmla="*/ 4640239 w 8516203"/>
                <a:gd name="connsiteY207" fmla="*/ 6352098 h 6379393"/>
                <a:gd name="connsiteX208" fmla="*/ 4599296 w 8516203"/>
                <a:gd name="connsiteY208" fmla="*/ 6338450 h 6379393"/>
                <a:gd name="connsiteX209" fmla="*/ 4544705 w 8516203"/>
                <a:gd name="connsiteY209" fmla="*/ 6297506 h 6379393"/>
                <a:gd name="connsiteX210" fmla="*/ 4408227 w 8516203"/>
                <a:gd name="connsiteY210" fmla="*/ 6215620 h 6379393"/>
                <a:gd name="connsiteX211" fmla="*/ 4367284 w 8516203"/>
                <a:gd name="connsiteY211" fmla="*/ 6174677 h 6379393"/>
                <a:gd name="connsiteX212" fmla="*/ 4285397 w 8516203"/>
                <a:gd name="connsiteY212" fmla="*/ 6133733 h 6379393"/>
                <a:gd name="connsiteX213" fmla="*/ 4203511 w 8516203"/>
                <a:gd name="connsiteY213" fmla="*/ 6065495 h 6379393"/>
                <a:gd name="connsiteX214" fmla="*/ 4162567 w 8516203"/>
                <a:gd name="connsiteY214" fmla="*/ 5983608 h 6379393"/>
                <a:gd name="connsiteX215" fmla="*/ 4121624 w 8516203"/>
                <a:gd name="connsiteY215" fmla="*/ 5956312 h 6379393"/>
                <a:gd name="connsiteX216" fmla="*/ 3957851 w 8516203"/>
                <a:gd name="connsiteY216" fmla="*/ 5969960 h 6379393"/>
                <a:gd name="connsiteX217" fmla="*/ 3916908 w 8516203"/>
                <a:gd name="connsiteY217" fmla="*/ 5997256 h 6379393"/>
                <a:gd name="connsiteX218" fmla="*/ 3875964 w 8516203"/>
                <a:gd name="connsiteY218" fmla="*/ 6010903 h 6379393"/>
                <a:gd name="connsiteX219" fmla="*/ 3753135 w 8516203"/>
                <a:gd name="connsiteY219" fmla="*/ 6120086 h 6379393"/>
                <a:gd name="connsiteX220" fmla="*/ 3712191 w 8516203"/>
                <a:gd name="connsiteY220" fmla="*/ 6133733 h 6379393"/>
                <a:gd name="connsiteX221" fmla="*/ 3548418 w 8516203"/>
                <a:gd name="connsiteY221" fmla="*/ 6120086 h 6379393"/>
                <a:gd name="connsiteX222" fmla="*/ 3521123 w 8516203"/>
                <a:gd name="connsiteY222" fmla="*/ 6065495 h 6379393"/>
                <a:gd name="connsiteX223" fmla="*/ 3480179 w 8516203"/>
                <a:gd name="connsiteY223" fmla="*/ 5969960 h 6379393"/>
                <a:gd name="connsiteX224" fmla="*/ 3466532 w 8516203"/>
                <a:gd name="connsiteY224" fmla="*/ 5915369 h 6379393"/>
                <a:gd name="connsiteX225" fmla="*/ 3357349 w 8516203"/>
                <a:gd name="connsiteY225" fmla="*/ 5969960 h 6379393"/>
                <a:gd name="connsiteX226" fmla="*/ 3302758 w 8516203"/>
                <a:gd name="connsiteY226" fmla="*/ 6010903 h 6379393"/>
                <a:gd name="connsiteX227" fmla="*/ 3275463 w 8516203"/>
                <a:gd name="connsiteY227" fmla="*/ 6051847 h 6379393"/>
                <a:gd name="connsiteX228" fmla="*/ 3179929 w 8516203"/>
                <a:gd name="connsiteY228" fmla="*/ 6106438 h 6379393"/>
                <a:gd name="connsiteX229" fmla="*/ 3098042 w 8516203"/>
                <a:gd name="connsiteY229" fmla="*/ 6174677 h 6379393"/>
                <a:gd name="connsiteX230" fmla="*/ 3029803 w 8516203"/>
                <a:gd name="connsiteY230" fmla="*/ 6188324 h 6379393"/>
                <a:gd name="connsiteX231" fmla="*/ 2838735 w 8516203"/>
                <a:gd name="connsiteY231" fmla="*/ 6147381 h 6379393"/>
                <a:gd name="connsiteX232" fmla="*/ 2770496 w 8516203"/>
                <a:gd name="connsiteY232" fmla="*/ 6065495 h 6379393"/>
                <a:gd name="connsiteX233" fmla="*/ 2729552 w 8516203"/>
                <a:gd name="connsiteY233" fmla="*/ 6024551 h 6379393"/>
                <a:gd name="connsiteX234" fmla="*/ 2674961 w 8516203"/>
                <a:gd name="connsiteY234" fmla="*/ 5929017 h 6379393"/>
                <a:gd name="connsiteX235" fmla="*/ 2647666 w 8516203"/>
                <a:gd name="connsiteY235" fmla="*/ 5888074 h 6379393"/>
                <a:gd name="connsiteX236" fmla="*/ 2483893 w 8516203"/>
                <a:gd name="connsiteY236" fmla="*/ 5901721 h 6379393"/>
                <a:gd name="connsiteX237" fmla="*/ 2429302 w 8516203"/>
                <a:gd name="connsiteY237" fmla="*/ 5942665 h 6379393"/>
                <a:gd name="connsiteX238" fmla="*/ 2388358 w 8516203"/>
                <a:gd name="connsiteY238" fmla="*/ 5969960 h 6379393"/>
                <a:gd name="connsiteX239" fmla="*/ 2347415 w 8516203"/>
                <a:gd name="connsiteY239" fmla="*/ 6010903 h 6379393"/>
                <a:gd name="connsiteX240" fmla="*/ 2265529 w 8516203"/>
                <a:gd name="connsiteY240" fmla="*/ 6051847 h 6379393"/>
                <a:gd name="connsiteX241" fmla="*/ 2224585 w 8516203"/>
                <a:gd name="connsiteY241" fmla="*/ 6092790 h 6379393"/>
                <a:gd name="connsiteX242" fmla="*/ 2169994 w 8516203"/>
                <a:gd name="connsiteY242" fmla="*/ 6120086 h 6379393"/>
                <a:gd name="connsiteX243" fmla="*/ 2129051 w 8516203"/>
                <a:gd name="connsiteY243" fmla="*/ 6161029 h 6379393"/>
                <a:gd name="connsiteX244" fmla="*/ 2074460 w 8516203"/>
                <a:gd name="connsiteY244" fmla="*/ 6174677 h 6379393"/>
                <a:gd name="connsiteX245" fmla="*/ 2006221 w 8516203"/>
                <a:gd name="connsiteY245" fmla="*/ 6201972 h 6379393"/>
                <a:gd name="connsiteX246" fmla="*/ 1801505 w 8516203"/>
                <a:gd name="connsiteY246" fmla="*/ 6188324 h 6379393"/>
                <a:gd name="connsiteX247" fmla="*/ 1760561 w 8516203"/>
                <a:gd name="connsiteY247" fmla="*/ 6161029 h 6379393"/>
                <a:gd name="connsiteX248" fmla="*/ 1665027 w 8516203"/>
                <a:gd name="connsiteY248" fmla="*/ 6092790 h 6379393"/>
                <a:gd name="connsiteX249" fmla="*/ 1651379 w 8516203"/>
                <a:gd name="connsiteY249" fmla="*/ 6051847 h 6379393"/>
                <a:gd name="connsiteX250" fmla="*/ 1637732 w 8516203"/>
                <a:gd name="connsiteY250" fmla="*/ 5997256 h 6379393"/>
                <a:gd name="connsiteX251" fmla="*/ 1569493 w 8516203"/>
                <a:gd name="connsiteY251" fmla="*/ 5888074 h 6379393"/>
                <a:gd name="connsiteX252" fmla="*/ 1528549 w 8516203"/>
                <a:gd name="connsiteY252" fmla="*/ 5860778 h 6379393"/>
                <a:gd name="connsiteX253" fmla="*/ 1282890 w 8516203"/>
                <a:gd name="connsiteY253" fmla="*/ 5901721 h 6379393"/>
                <a:gd name="connsiteX254" fmla="*/ 1241946 w 8516203"/>
                <a:gd name="connsiteY254" fmla="*/ 5915369 h 6379393"/>
                <a:gd name="connsiteX255" fmla="*/ 1201003 w 8516203"/>
                <a:gd name="connsiteY255" fmla="*/ 5929017 h 6379393"/>
                <a:gd name="connsiteX256" fmla="*/ 1146412 w 8516203"/>
                <a:gd name="connsiteY256" fmla="*/ 5969960 h 6379393"/>
                <a:gd name="connsiteX257" fmla="*/ 1132764 w 8516203"/>
                <a:gd name="connsiteY257" fmla="*/ 6024551 h 6379393"/>
                <a:gd name="connsiteX258" fmla="*/ 1064526 w 8516203"/>
                <a:gd name="connsiteY258" fmla="*/ 6106438 h 6379393"/>
                <a:gd name="connsiteX259" fmla="*/ 1009935 w 8516203"/>
                <a:gd name="connsiteY259" fmla="*/ 6120086 h 6379393"/>
                <a:gd name="connsiteX260" fmla="*/ 873457 w 8516203"/>
                <a:gd name="connsiteY260" fmla="*/ 6106438 h 6379393"/>
                <a:gd name="connsiteX261" fmla="*/ 818866 w 8516203"/>
                <a:gd name="connsiteY261" fmla="*/ 6065495 h 6379393"/>
                <a:gd name="connsiteX262" fmla="*/ 777923 w 8516203"/>
                <a:gd name="connsiteY262" fmla="*/ 6038199 h 6379393"/>
                <a:gd name="connsiteX263" fmla="*/ 723332 w 8516203"/>
                <a:gd name="connsiteY263" fmla="*/ 5956312 h 6379393"/>
                <a:gd name="connsiteX264" fmla="*/ 696036 w 8516203"/>
                <a:gd name="connsiteY264" fmla="*/ 5915369 h 6379393"/>
                <a:gd name="connsiteX265" fmla="*/ 682388 w 8516203"/>
                <a:gd name="connsiteY265" fmla="*/ 5874426 h 6379393"/>
                <a:gd name="connsiteX266" fmla="*/ 545911 w 8516203"/>
                <a:gd name="connsiteY266" fmla="*/ 5901721 h 6379393"/>
                <a:gd name="connsiteX267" fmla="*/ 409433 w 8516203"/>
                <a:gd name="connsiteY267" fmla="*/ 5956312 h 6379393"/>
                <a:gd name="connsiteX268" fmla="*/ 368490 w 8516203"/>
                <a:gd name="connsiteY268" fmla="*/ 5983608 h 6379393"/>
                <a:gd name="connsiteX269" fmla="*/ 341194 w 8516203"/>
                <a:gd name="connsiteY269" fmla="*/ 6024551 h 6379393"/>
                <a:gd name="connsiteX270" fmla="*/ 286603 w 8516203"/>
                <a:gd name="connsiteY270" fmla="*/ 6038199 h 6379393"/>
                <a:gd name="connsiteX271" fmla="*/ 204717 w 8516203"/>
                <a:gd name="connsiteY271" fmla="*/ 6010903 h 6379393"/>
                <a:gd name="connsiteX272" fmla="*/ 191069 w 8516203"/>
                <a:gd name="connsiteY272" fmla="*/ 5969960 h 6379393"/>
                <a:gd name="connsiteX273" fmla="*/ 163773 w 8516203"/>
                <a:gd name="connsiteY273" fmla="*/ 5915369 h 6379393"/>
                <a:gd name="connsiteX274" fmla="*/ 177421 w 8516203"/>
                <a:gd name="connsiteY274" fmla="*/ 5546880 h 6379393"/>
                <a:gd name="connsiteX275" fmla="*/ 218364 w 8516203"/>
                <a:gd name="connsiteY275" fmla="*/ 5505936 h 6379393"/>
                <a:gd name="connsiteX276" fmla="*/ 300251 w 8516203"/>
                <a:gd name="connsiteY276" fmla="*/ 5478641 h 6379393"/>
                <a:gd name="connsiteX277" fmla="*/ 286603 w 8516203"/>
                <a:gd name="connsiteY277" fmla="*/ 5424050 h 6379393"/>
                <a:gd name="connsiteX278" fmla="*/ 204717 w 8516203"/>
                <a:gd name="connsiteY278" fmla="*/ 5342163 h 6379393"/>
                <a:gd name="connsiteX279" fmla="*/ 163773 w 8516203"/>
                <a:gd name="connsiteY279" fmla="*/ 5301220 h 6379393"/>
                <a:gd name="connsiteX280" fmla="*/ 136478 w 8516203"/>
                <a:gd name="connsiteY280" fmla="*/ 5260277 h 6379393"/>
                <a:gd name="connsiteX281" fmla="*/ 68239 w 8516203"/>
                <a:gd name="connsiteY281" fmla="*/ 5164742 h 6379393"/>
                <a:gd name="connsiteX282" fmla="*/ 27296 w 8516203"/>
                <a:gd name="connsiteY282" fmla="*/ 5055560 h 6379393"/>
                <a:gd name="connsiteX283" fmla="*/ 0 w 8516203"/>
                <a:gd name="connsiteY283" fmla="*/ 4973674 h 6379393"/>
                <a:gd name="connsiteX284" fmla="*/ 27296 w 8516203"/>
                <a:gd name="connsiteY284" fmla="*/ 4823548 h 6379393"/>
                <a:gd name="connsiteX285" fmla="*/ 109182 w 8516203"/>
                <a:gd name="connsiteY285" fmla="*/ 4741662 h 6379393"/>
                <a:gd name="connsiteX286" fmla="*/ 259308 w 8516203"/>
                <a:gd name="connsiteY286" fmla="*/ 4755309 h 6379393"/>
                <a:gd name="connsiteX287" fmla="*/ 300251 w 8516203"/>
                <a:gd name="connsiteY287" fmla="*/ 4768957 h 6379393"/>
                <a:gd name="connsiteX288" fmla="*/ 313899 w 8516203"/>
                <a:gd name="connsiteY288" fmla="*/ 4728014 h 6379393"/>
                <a:gd name="connsiteX289" fmla="*/ 245660 w 8516203"/>
                <a:gd name="connsiteY289" fmla="*/ 4646127 h 6379393"/>
                <a:gd name="connsiteX290" fmla="*/ 232012 w 8516203"/>
                <a:gd name="connsiteY290" fmla="*/ 4591536 h 6379393"/>
                <a:gd name="connsiteX291" fmla="*/ 204717 w 8516203"/>
                <a:gd name="connsiteY291" fmla="*/ 4509650 h 6379393"/>
                <a:gd name="connsiteX292" fmla="*/ 191069 w 8516203"/>
                <a:gd name="connsiteY292" fmla="*/ 4468706 h 6379393"/>
                <a:gd name="connsiteX293" fmla="*/ 204717 w 8516203"/>
                <a:gd name="connsiteY293" fmla="*/ 4304933 h 6379393"/>
                <a:gd name="connsiteX294" fmla="*/ 232012 w 8516203"/>
                <a:gd name="connsiteY294" fmla="*/ 4223047 h 6379393"/>
                <a:gd name="connsiteX295" fmla="*/ 272955 w 8516203"/>
                <a:gd name="connsiteY295" fmla="*/ 4195751 h 6379393"/>
                <a:gd name="connsiteX296" fmla="*/ 300251 w 8516203"/>
                <a:gd name="connsiteY296" fmla="*/ 4154808 h 6379393"/>
                <a:gd name="connsiteX297" fmla="*/ 327546 w 8516203"/>
                <a:gd name="connsiteY297" fmla="*/ 4113865 h 6379393"/>
                <a:gd name="connsiteX298" fmla="*/ 300251 w 8516203"/>
                <a:gd name="connsiteY298" fmla="*/ 4072921 h 6379393"/>
                <a:gd name="connsiteX299" fmla="*/ 259308 w 8516203"/>
                <a:gd name="connsiteY299" fmla="*/ 3977387 h 6379393"/>
                <a:gd name="connsiteX300" fmla="*/ 218364 w 8516203"/>
                <a:gd name="connsiteY300" fmla="*/ 3922796 h 6379393"/>
                <a:gd name="connsiteX301" fmla="*/ 191069 w 8516203"/>
                <a:gd name="connsiteY301" fmla="*/ 3881853 h 6379393"/>
                <a:gd name="connsiteX302" fmla="*/ 136478 w 8516203"/>
                <a:gd name="connsiteY302" fmla="*/ 3772671 h 6379393"/>
                <a:gd name="connsiteX303" fmla="*/ 122830 w 8516203"/>
                <a:gd name="connsiteY303" fmla="*/ 3718080 h 6379393"/>
                <a:gd name="connsiteX304" fmla="*/ 95535 w 8516203"/>
                <a:gd name="connsiteY304" fmla="*/ 3677136 h 6379393"/>
                <a:gd name="connsiteX305" fmla="*/ 68239 w 8516203"/>
                <a:gd name="connsiteY305" fmla="*/ 3595250 h 6379393"/>
                <a:gd name="connsiteX306" fmla="*/ 81887 w 8516203"/>
                <a:gd name="connsiteY306" fmla="*/ 3499715 h 6379393"/>
                <a:gd name="connsiteX307" fmla="*/ 150126 w 8516203"/>
                <a:gd name="connsiteY307" fmla="*/ 3445124 h 6379393"/>
                <a:gd name="connsiteX308" fmla="*/ 354842 w 8516203"/>
                <a:gd name="connsiteY308" fmla="*/ 3417829 h 6379393"/>
                <a:gd name="connsiteX309" fmla="*/ 259308 w 8516203"/>
                <a:gd name="connsiteY309" fmla="*/ 3294999 h 6379393"/>
                <a:gd name="connsiteX310" fmla="*/ 218364 w 8516203"/>
                <a:gd name="connsiteY310" fmla="*/ 3240408 h 6379393"/>
                <a:gd name="connsiteX311" fmla="*/ 163773 w 8516203"/>
                <a:gd name="connsiteY311" fmla="*/ 3172169 h 6379393"/>
                <a:gd name="connsiteX312" fmla="*/ 95535 w 8516203"/>
                <a:gd name="connsiteY312" fmla="*/ 3076635 h 6379393"/>
                <a:gd name="connsiteX313" fmla="*/ 81887 w 8516203"/>
                <a:gd name="connsiteY313" fmla="*/ 3035692 h 6379393"/>
                <a:gd name="connsiteX314" fmla="*/ 95535 w 8516203"/>
                <a:gd name="connsiteY314" fmla="*/ 2981100 h 6379393"/>
                <a:gd name="connsiteX315" fmla="*/ 150126 w 8516203"/>
                <a:gd name="connsiteY315" fmla="*/ 2844623 h 6379393"/>
                <a:gd name="connsiteX316" fmla="*/ 232012 w 8516203"/>
                <a:gd name="connsiteY316" fmla="*/ 2735441 h 6379393"/>
                <a:gd name="connsiteX317" fmla="*/ 354842 w 8516203"/>
                <a:gd name="connsiteY317" fmla="*/ 2721793 h 6379393"/>
                <a:gd name="connsiteX318" fmla="*/ 313899 w 8516203"/>
                <a:gd name="connsiteY318" fmla="*/ 2667202 h 6379393"/>
                <a:gd name="connsiteX319" fmla="*/ 259308 w 8516203"/>
                <a:gd name="connsiteY319" fmla="*/ 2585315 h 6379393"/>
                <a:gd name="connsiteX320" fmla="*/ 177421 w 8516203"/>
                <a:gd name="connsiteY320" fmla="*/ 2462486 h 6379393"/>
                <a:gd name="connsiteX321" fmla="*/ 122830 w 8516203"/>
                <a:gd name="connsiteY321" fmla="*/ 2353303 h 6379393"/>
                <a:gd name="connsiteX322" fmla="*/ 95535 w 8516203"/>
                <a:gd name="connsiteY322" fmla="*/ 2257769 h 6379393"/>
                <a:gd name="connsiteX323" fmla="*/ 54591 w 8516203"/>
                <a:gd name="connsiteY323" fmla="*/ 2203178 h 6379393"/>
                <a:gd name="connsiteX324" fmla="*/ 54591 w 8516203"/>
                <a:gd name="connsiteY324" fmla="*/ 1984814 h 6379393"/>
                <a:gd name="connsiteX325" fmla="*/ 81887 w 8516203"/>
                <a:gd name="connsiteY325" fmla="*/ 1930223 h 6379393"/>
                <a:gd name="connsiteX326" fmla="*/ 150126 w 8516203"/>
                <a:gd name="connsiteY326" fmla="*/ 1889280 h 6379393"/>
                <a:gd name="connsiteX327" fmla="*/ 409433 w 8516203"/>
                <a:gd name="connsiteY327" fmla="*/ 1848336 h 6379393"/>
                <a:gd name="connsiteX328" fmla="*/ 341194 w 8516203"/>
                <a:gd name="connsiteY328" fmla="*/ 1698211 h 6379393"/>
                <a:gd name="connsiteX329" fmla="*/ 313899 w 8516203"/>
                <a:gd name="connsiteY329" fmla="*/ 1643620 h 6379393"/>
                <a:gd name="connsiteX330" fmla="*/ 245660 w 8516203"/>
                <a:gd name="connsiteY330" fmla="*/ 1479847 h 6379393"/>
                <a:gd name="connsiteX331" fmla="*/ 163773 w 8516203"/>
                <a:gd name="connsiteY331" fmla="*/ 1288778 h 6379393"/>
                <a:gd name="connsiteX332" fmla="*/ 150126 w 8516203"/>
                <a:gd name="connsiteY332" fmla="*/ 1247835 h 6379393"/>
                <a:gd name="connsiteX333" fmla="*/ 136478 w 8516203"/>
                <a:gd name="connsiteY333" fmla="*/ 1193244 h 6379393"/>
                <a:gd name="connsiteX334" fmla="*/ 150126 w 8516203"/>
                <a:gd name="connsiteY334" fmla="*/ 1070414 h 6379393"/>
                <a:gd name="connsiteX335" fmla="*/ 218364 w 8516203"/>
                <a:gd name="connsiteY335" fmla="*/ 1029471 h 6379393"/>
                <a:gd name="connsiteX336" fmla="*/ 382138 w 8516203"/>
                <a:gd name="connsiteY336" fmla="*/ 988527 h 6379393"/>
                <a:gd name="connsiteX337" fmla="*/ 450376 w 8516203"/>
                <a:gd name="connsiteY337" fmla="*/ 974880 h 6379393"/>
                <a:gd name="connsiteX338" fmla="*/ 368490 w 8516203"/>
                <a:gd name="connsiteY338" fmla="*/ 852050 h 6379393"/>
                <a:gd name="connsiteX339" fmla="*/ 327546 w 8516203"/>
                <a:gd name="connsiteY339" fmla="*/ 824754 h 6379393"/>
                <a:gd name="connsiteX340" fmla="*/ 232012 w 8516203"/>
                <a:gd name="connsiteY340" fmla="*/ 688277 h 6379393"/>
                <a:gd name="connsiteX341" fmla="*/ 191069 w 8516203"/>
                <a:gd name="connsiteY341" fmla="*/ 647333 h 6379393"/>
                <a:gd name="connsiteX342" fmla="*/ 136478 w 8516203"/>
                <a:gd name="connsiteY342" fmla="*/ 565447 h 6379393"/>
                <a:gd name="connsiteX343" fmla="*/ 109182 w 8516203"/>
                <a:gd name="connsiteY343" fmla="*/ 524503 h 6379393"/>
                <a:gd name="connsiteX344" fmla="*/ 204717 w 8516203"/>
                <a:gd name="connsiteY344" fmla="*/ 551799 h 6379393"/>
                <a:gd name="connsiteX345" fmla="*/ 354842 w 8516203"/>
                <a:gd name="connsiteY345" fmla="*/ 633686 h 6379393"/>
                <a:gd name="connsiteX346" fmla="*/ 395785 w 8516203"/>
                <a:gd name="connsiteY346" fmla="*/ 660981 h 6379393"/>
                <a:gd name="connsiteX347" fmla="*/ 450376 w 8516203"/>
                <a:gd name="connsiteY347" fmla="*/ 688277 h 6379393"/>
                <a:gd name="connsiteX348" fmla="*/ 409433 w 8516203"/>
                <a:gd name="connsiteY348" fmla="*/ 606390 h 6379393"/>
                <a:gd name="connsiteX349" fmla="*/ 368490 w 8516203"/>
                <a:gd name="connsiteY349" fmla="*/ 565447 h 6379393"/>
                <a:gd name="connsiteX350" fmla="*/ 354842 w 8516203"/>
                <a:gd name="connsiteY350" fmla="*/ 510856 h 6379393"/>
                <a:gd name="connsiteX351" fmla="*/ 313899 w 8516203"/>
                <a:gd name="connsiteY351" fmla="*/ 456265 h 6379393"/>
                <a:gd name="connsiteX352" fmla="*/ 286603 w 8516203"/>
                <a:gd name="connsiteY352" fmla="*/ 401674 h 6379393"/>
                <a:gd name="connsiteX353" fmla="*/ 218364 w 8516203"/>
                <a:gd name="connsiteY353" fmla="*/ 306139 h 6379393"/>
                <a:gd name="connsiteX354" fmla="*/ 177421 w 8516203"/>
                <a:gd name="connsiteY354" fmla="*/ 196957 h 6379393"/>
                <a:gd name="connsiteX355" fmla="*/ 191069 w 8516203"/>
                <a:gd name="connsiteY355" fmla="*/ 74127 h 6379393"/>
                <a:gd name="connsiteX356" fmla="*/ 286603 w 8516203"/>
                <a:gd name="connsiteY356" fmla="*/ 101423 h 6379393"/>
                <a:gd name="connsiteX357" fmla="*/ 341194 w 8516203"/>
                <a:gd name="connsiteY357" fmla="*/ 169662 h 6379393"/>
                <a:gd name="connsiteX358" fmla="*/ 423081 w 8516203"/>
                <a:gd name="connsiteY358" fmla="*/ 265196 h 6379393"/>
                <a:gd name="connsiteX359" fmla="*/ 464024 w 8516203"/>
                <a:gd name="connsiteY359" fmla="*/ 347083 h 6379393"/>
                <a:gd name="connsiteX360" fmla="*/ 464024 w 8516203"/>
                <a:gd name="connsiteY360" fmla="*/ 360730 h 637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8516203" h="6379393">
                  <a:moveTo>
                    <a:pt x="395785" y="292492"/>
                  </a:moveTo>
                  <a:cubicBezTo>
                    <a:pt x="409433" y="278844"/>
                    <a:pt x="421023" y="262767"/>
                    <a:pt x="436729" y="251548"/>
                  </a:cubicBezTo>
                  <a:cubicBezTo>
                    <a:pt x="453284" y="239723"/>
                    <a:pt x="473656" y="234347"/>
                    <a:pt x="491320" y="224253"/>
                  </a:cubicBezTo>
                  <a:cubicBezTo>
                    <a:pt x="505561" y="216115"/>
                    <a:pt x="518022" y="205095"/>
                    <a:pt x="532263" y="196957"/>
                  </a:cubicBezTo>
                  <a:cubicBezTo>
                    <a:pt x="549927" y="186863"/>
                    <a:pt x="569408" y="180129"/>
                    <a:pt x="586854" y="169662"/>
                  </a:cubicBezTo>
                  <a:cubicBezTo>
                    <a:pt x="702919" y="100024"/>
                    <a:pt x="626297" y="125682"/>
                    <a:pt x="723332" y="101423"/>
                  </a:cubicBezTo>
                  <a:cubicBezTo>
                    <a:pt x="827965" y="105972"/>
                    <a:pt x="934021" y="97276"/>
                    <a:pt x="1037230" y="115071"/>
                  </a:cubicBezTo>
                  <a:cubicBezTo>
                    <a:pt x="1069558" y="120645"/>
                    <a:pt x="1119117" y="169662"/>
                    <a:pt x="1119117" y="169662"/>
                  </a:cubicBezTo>
                  <a:cubicBezTo>
                    <a:pt x="1128215" y="183310"/>
                    <a:pt x="1130499" y="206627"/>
                    <a:pt x="1146412" y="210605"/>
                  </a:cubicBezTo>
                  <a:cubicBezTo>
                    <a:pt x="1160391" y="214100"/>
                    <a:pt x="1244727" y="195566"/>
                    <a:pt x="1269242" y="183309"/>
                  </a:cubicBezTo>
                  <a:cubicBezTo>
                    <a:pt x="1283913" y="175974"/>
                    <a:pt x="1295196" y="162676"/>
                    <a:pt x="1310185" y="156014"/>
                  </a:cubicBezTo>
                  <a:cubicBezTo>
                    <a:pt x="1336477" y="144329"/>
                    <a:pt x="1364776" y="137816"/>
                    <a:pt x="1392072" y="128718"/>
                  </a:cubicBezTo>
                  <a:lnTo>
                    <a:pt x="1433015" y="115071"/>
                  </a:lnTo>
                  <a:cubicBezTo>
                    <a:pt x="1446663" y="110522"/>
                    <a:pt x="1459768" y="103788"/>
                    <a:pt x="1473958" y="101423"/>
                  </a:cubicBezTo>
                  <a:lnTo>
                    <a:pt x="1555845" y="87775"/>
                  </a:lnTo>
                  <a:cubicBezTo>
                    <a:pt x="1614985" y="92324"/>
                    <a:pt x="1674677" y="92172"/>
                    <a:pt x="1733266" y="101423"/>
                  </a:cubicBezTo>
                  <a:cubicBezTo>
                    <a:pt x="1761686" y="105910"/>
                    <a:pt x="1815152" y="128718"/>
                    <a:pt x="1815152" y="128718"/>
                  </a:cubicBezTo>
                  <a:cubicBezTo>
                    <a:pt x="1922688" y="200409"/>
                    <a:pt x="1773124" y="85605"/>
                    <a:pt x="1869744" y="278844"/>
                  </a:cubicBezTo>
                  <a:cubicBezTo>
                    <a:pt x="1877079" y="293515"/>
                    <a:pt x="1883391" y="246999"/>
                    <a:pt x="1897039" y="237900"/>
                  </a:cubicBezTo>
                  <a:cubicBezTo>
                    <a:pt x="1912646" y="227495"/>
                    <a:pt x="1933595" y="229406"/>
                    <a:pt x="1951630" y="224253"/>
                  </a:cubicBezTo>
                  <a:cubicBezTo>
                    <a:pt x="1965462" y="220301"/>
                    <a:pt x="1979350" y="216272"/>
                    <a:pt x="1992573" y="210605"/>
                  </a:cubicBezTo>
                  <a:cubicBezTo>
                    <a:pt x="2011273" y="202591"/>
                    <a:pt x="2027677" y="189155"/>
                    <a:pt x="2047164" y="183309"/>
                  </a:cubicBezTo>
                  <a:cubicBezTo>
                    <a:pt x="2073669" y="175358"/>
                    <a:pt x="2101993" y="175460"/>
                    <a:pt x="2129051" y="169662"/>
                  </a:cubicBezTo>
                  <a:cubicBezTo>
                    <a:pt x="2165732" y="161802"/>
                    <a:pt x="2201229" y="148533"/>
                    <a:pt x="2238233" y="142366"/>
                  </a:cubicBezTo>
                  <a:cubicBezTo>
                    <a:pt x="2297474" y="132492"/>
                    <a:pt x="2331148" y="127784"/>
                    <a:pt x="2388358" y="115071"/>
                  </a:cubicBezTo>
                  <a:cubicBezTo>
                    <a:pt x="2406668" y="111002"/>
                    <a:pt x="2424752" y="105972"/>
                    <a:pt x="2442949" y="101423"/>
                  </a:cubicBezTo>
                  <a:cubicBezTo>
                    <a:pt x="2515737" y="105972"/>
                    <a:pt x="2589276" y="103697"/>
                    <a:pt x="2661314" y="115071"/>
                  </a:cubicBezTo>
                  <a:cubicBezTo>
                    <a:pt x="2677516" y="117629"/>
                    <a:pt x="2687586" y="135031"/>
                    <a:pt x="2702257" y="142366"/>
                  </a:cubicBezTo>
                  <a:cubicBezTo>
                    <a:pt x="2715124" y="148800"/>
                    <a:pt x="2729977" y="150347"/>
                    <a:pt x="2743200" y="156014"/>
                  </a:cubicBezTo>
                  <a:cubicBezTo>
                    <a:pt x="2761900" y="164028"/>
                    <a:pt x="2779594" y="174211"/>
                    <a:pt x="2797791" y="183309"/>
                  </a:cubicBezTo>
                  <a:cubicBezTo>
                    <a:pt x="2806890" y="201506"/>
                    <a:pt x="2817073" y="219200"/>
                    <a:pt x="2825087" y="237900"/>
                  </a:cubicBezTo>
                  <a:cubicBezTo>
                    <a:pt x="2830754" y="251123"/>
                    <a:pt x="2824349" y="278844"/>
                    <a:pt x="2838735" y="278844"/>
                  </a:cubicBezTo>
                  <a:cubicBezTo>
                    <a:pt x="2853121" y="278844"/>
                    <a:pt x="2843395" y="249134"/>
                    <a:pt x="2852382" y="237900"/>
                  </a:cubicBezTo>
                  <a:cubicBezTo>
                    <a:pt x="2862629" y="225092"/>
                    <a:pt x="2879979" y="220139"/>
                    <a:pt x="2893326" y="210605"/>
                  </a:cubicBezTo>
                  <a:cubicBezTo>
                    <a:pt x="2911835" y="197384"/>
                    <a:pt x="2928628" y="181717"/>
                    <a:pt x="2947917" y="169662"/>
                  </a:cubicBezTo>
                  <a:cubicBezTo>
                    <a:pt x="2965169" y="158879"/>
                    <a:pt x="2985062" y="152833"/>
                    <a:pt x="3002508" y="142366"/>
                  </a:cubicBezTo>
                  <a:cubicBezTo>
                    <a:pt x="3030638" y="125488"/>
                    <a:pt x="3053935" y="99958"/>
                    <a:pt x="3084394" y="87775"/>
                  </a:cubicBezTo>
                  <a:cubicBezTo>
                    <a:pt x="3115406" y="75370"/>
                    <a:pt x="3204487" y="38190"/>
                    <a:pt x="3234520" y="33184"/>
                  </a:cubicBezTo>
                  <a:lnTo>
                    <a:pt x="3316406" y="19536"/>
                  </a:lnTo>
                  <a:cubicBezTo>
                    <a:pt x="3375546" y="24085"/>
                    <a:pt x="3434970" y="25827"/>
                    <a:pt x="3493827" y="33184"/>
                  </a:cubicBezTo>
                  <a:cubicBezTo>
                    <a:pt x="3539562" y="38901"/>
                    <a:pt x="3535078" y="53809"/>
                    <a:pt x="3575714" y="74127"/>
                  </a:cubicBezTo>
                  <a:cubicBezTo>
                    <a:pt x="3588581" y="80561"/>
                    <a:pt x="3603009" y="83226"/>
                    <a:pt x="3616657" y="87775"/>
                  </a:cubicBezTo>
                  <a:cubicBezTo>
                    <a:pt x="3625755" y="101423"/>
                    <a:pt x="3633451" y="116117"/>
                    <a:pt x="3643952" y="128718"/>
                  </a:cubicBezTo>
                  <a:cubicBezTo>
                    <a:pt x="3656308" y="143546"/>
                    <a:pt x="3674190" y="153603"/>
                    <a:pt x="3684896" y="169662"/>
                  </a:cubicBezTo>
                  <a:cubicBezTo>
                    <a:pt x="3692876" y="181632"/>
                    <a:pt x="3692110" y="197738"/>
                    <a:pt x="3698544" y="210605"/>
                  </a:cubicBezTo>
                  <a:cubicBezTo>
                    <a:pt x="3705879" y="225276"/>
                    <a:pt x="3716741" y="237900"/>
                    <a:pt x="3725839" y="251548"/>
                  </a:cubicBezTo>
                  <a:cubicBezTo>
                    <a:pt x="3751835" y="173561"/>
                    <a:pt x="3718041" y="238550"/>
                    <a:pt x="3780430" y="196957"/>
                  </a:cubicBezTo>
                  <a:cubicBezTo>
                    <a:pt x="3796489" y="186251"/>
                    <a:pt x="3805314" y="166720"/>
                    <a:pt x="3821373" y="156014"/>
                  </a:cubicBezTo>
                  <a:cubicBezTo>
                    <a:pt x="3833343" y="148034"/>
                    <a:pt x="3849450" y="148800"/>
                    <a:pt x="3862317" y="142366"/>
                  </a:cubicBezTo>
                  <a:cubicBezTo>
                    <a:pt x="3876988" y="135031"/>
                    <a:pt x="3887699" y="120258"/>
                    <a:pt x="3903260" y="115071"/>
                  </a:cubicBezTo>
                  <a:cubicBezTo>
                    <a:pt x="3929512" y="106320"/>
                    <a:pt x="3957921" y="106373"/>
                    <a:pt x="3985146" y="101423"/>
                  </a:cubicBezTo>
                  <a:cubicBezTo>
                    <a:pt x="4007969" y="97273"/>
                    <a:pt x="4030639" y="92324"/>
                    <a:pt x="4053385" y="87775"/>
                  </a:cubicBezTo>
                  <a:cubicBezTo>
                    <a:pt x="4148919" y="92324"/>
                    <a:pt x="4244676" y="93480"/>
                    <a:pt x="4339988" y="101423"/>
                  </a:cubicBezTo>
                  <a:cubicBezTo>
                    <a:pt x="4354325" y="102618"/>
                    <a:pt x="4368356" y="108084"/>
                    <a:pt x="4380932" y="115071"/>
                  </a:cubicBezTo>
                  <a:cubicBezTo>
                    <a:pt x="4454390" y="155881"/>
                    <a:pt x="4454028" y="160872"/>
                    <a:pt x="4503761" y="210605"/>
                  </a:cubicBezTo>
                  <a:cubicBezTo>
                    <a:pt x="4529770" y="171593"/>
                    <a:pt x="4572881" y="101129"/>
                    <a:pt x="4612944" y="87775"/>
                  </a:cubicBezTo>
                  <a:lnTo>
                    <a:pt x="4694830" y="60480"/>
                  </a:lnTo>
                  <a:cubicBezTo>
                    <a:pt x="4708478" y="51381"/>
                    <a:pt x="4720212" y="38371"/>
                    <a:pt x="4735773" y="33184"/>
                  </a:cubicBezTo>
                  <a:cubicBezTo>
                    <a:pt x="4834901" y="141"/>
                    <a:pt x="5056498" y="30909"/>
                    <a:pt x="5104263" y="33184"/>
                  </a:cubicBezTo>
                  <a:cubicBezTo>
                    <a:pt x="5197196" y="64162"/>
                    <a:pt x="5082892" y="25170"/>
                    <a:pt x="5213445" y="74127"/>
                  </a:cubicBezTo>
                  <a:cubicBezTo>
                    <a:pt x="5226915" y="79178"/>
                    <a:pt x="5241521" y="81341"/>
                    <a:pt x="5254388" y="87775"/>
                  </a:cubicBezTo>
                  <a:cubicBezTo>
                    <a:pt x="5360206" y="140685"/>
                    <a:pt x="5233372" y="94419"/>
                    <a:pt x="5336275" y="128718"/>
                  </a:cubicBezTo>
                  <a:cubicBezTo>
                    <a:pt x="5349923" y="146915"/>
                    <a:pt x="5365933" y="163560"/>
                    <a:pt x="5377218" y="183309"/>
                  </a:cubicBezTo>
                  <a:cubicBezTo>
                    <a:pt x="5384356" y="195800"/>
                    <a:pt x="5376480" y="224253"/>
                    <a:pt x="5390866" y="224253"/>
                  </a:cubicBezTo>
                  <a:cubicBezTo>
                    <a:pt x="5410167" y="224253"/>
                    <a:pt x="5416574" y="195159"/>
                    <a:pt x="5431809" y="183309"/>
                  </a:cubicBezTo>
                  <a:cubicBezTo>
                    <a:pt x="5457704" y="163168"/>
                    <a:pt x="5486400" y="146915"/>
                    <a:pt x="5513696" y="128718"/>
                  </a:cubicBezTo>
                  <a:cubicBezTo>
                    <a:pt x="5527344" y="119620"/>
                    <a:pt x="5539078" y="106610"/>
                    <a:pt x="5554639" y="101423"/>
                  </a:cubicBezTo>
                  <a:cubicBezTo>
                    <a:pt x="5667043" y="63954"/>
                    <a:pt x="5608043" y="78196"/>
                    <a:pt x="5732060" y="60480"/>
                  </a:cubicBezTo>
                  <a:cubicBezTo>
                    <a:pt x="5863988" y="65029"/>
                    <a:pt x="5996095" y="65893"/>
                    <a:pt x="6127845" y="74127"/>
                  </a:cubicBezTo>
                  <a:cubicBezTo>
                    <a:pt x="6186332" y="77782"/>
                    <a:pt x="6191770" y="122249"/>
                    <a:pt x="6223379" y="169662"/>
                  </a:cubicBezTo>
                  <a:cubicBezTo>
                    <a:pt x="6232478" y="183310"/>
                    <a:pt x="6235114" y="205418"/>
                    <a:pt x="6250675" y="210605"/>
                  </a:cubicBezTo>
                  <a:lnTo>
                    <a:pt x="6291618" y="224253"/>
                  </a:lnTo>
                  <a:cubicBezTo>
                    <a:pt x="6318457" y="183995"/>
                    <a:pt x="6320451" y="175204"/>
                    <a:pt x="6359857" y="142366"/>
                  </a:cubicBezTo>
                  <a:cubicBezTo>
                    <a:pt x="6406141" y="103796"/>
                    <a:pt x="6391054" y="123148"/>
                    <a:pt x="6441744" y="101423"/>
                  </a:cubicBezTo>
                  <a:cubicBezTo>
                    <a:pt x="6559788" y="50832"/>
                    <a:pt x="6441265" y="92483"/>
                    <a:pt x="6537278" y="60480"/>
                  </a:cubicBezTo>
                  <a:cubicBezTo>
                    <a:pt x="6550926" y="51381"/>
                    <a:pt x="6563550" y="40520"/>
                    <a:pt x="6578221" y="33184"/>
                  </a:cubicBezTo>
                  <a:cubicBezTo>
                    <a:pt x="6644587" y="0"/>
                    <a:pt x="6705914" y="26765"/>
                    <a:pt x="6782938" y="33184"/>
                  </a:cubicBezTo>
                  <a:cubicBezTo>
                    <a:pt x="6796586" y="37733"/>
                    <a:pt x="6811305" y="39846"/>
                    <a:pt x="6823881" y="46832"/>
                  </a:cubicBezTo>
                  <a:cubicBezTo>
                    <a:pt x="6852558" y="62764"/>
                    <a:pt x="6905767" y="101423"/>
                    <a:pt x="6905767" y="101423"/>
                  </a:cubicBezTo>
                  <a:cubicBezTo>
                    <a:pt x="6911066" y="117321"/>
                    <a:pt x="6926868" y="176695"/>
                    <a:pt x="6946711" y="183309"/>
                  </a:cubicBezTo>
                  <a:cubicBezTo>
                    <a:pt x="6964505" y="189241"/>
                    <a:pt x="6983105" y="174211"/>
                    <a:pt x="7001302" y="169662"/>
                  </a:cubicBezTo>
                  <a:lnTo>
                    <a:pt x="7083188" y="115071"/>
                  </a:lnTo>
                  <a:cubicBezTo>
                    <a:pt x="7096836" y="105972"/>
                    <a:pt x="7108571" y="92962"/>
                    <a:pt x="7124132" y="87775"/>
                  </a:cubicBezTo>
                  <a:lnTo>
                    <a:pt x="7206018" y="60480"/>
                  </a:lnTo>
                  <a:cubicBezTo>
                    <a:pt x="7219666" y="51381"/>
                    <a:pt x="7231400" y="38371"/>
                    <a:pt x="7246961" y="33184"/>
                  </a:cubicBezTo>
                  <a:cubicBezTo>
                    <a:pt x="7326771" y="6580"/>
                    <a:pt x="7395062" y="25556"/>
                    <a:pt x="7478973" y="33184"/>
                  </a:cubicBezTo>
                  <a:cubicBezTo>
                    <a:pt x="7492621" y="37733"/>
                    <a:pt x="7506084" y="42880"/>
                    <a:pt x="7519917" y="46832"/>
                  </a:cubicBezTo>
                  <a:cubicBezTo>
                    <a:pt x="7537952" y="51985"/>
                    <a:pt x="7557268" y="53091"/>
                    <a:pt x="7574508" y="60480"/>
                  </a:cubicBezTo>
                  <a:cubicBezTo>
                    <a:pt x="7599154" y="71042"/>
                    <a:pt x="7641927" y="108464"/>
                    <a:pt x="7656394" y="128718"/>
                  </a:cubicBezTo>
                  <a:cubicBezTo>
                    <a:pt x="7669823" y="147518"/>
                    <a:pt x="7689499" y="207064"/>
                    <a:pt x="7710985" y="224253"/>
                  </a:cubicBezTo>
                  <a:cubicBezTo>
                    <a:pt x="7722219" y="233240"/>
                    <a:pt x="7738281" y="233351"/>
                    <a:pt x="7751929" y="237900"/>
                  </a:cubicBezTo>
                  <a:cubicBezTo>
                    <a:pt x="7777641" y="212188"/>
                    <a:pt x="7799613" y="184863"/>
                    <a:pt x="7833815" y="169662"/>
                  </a:cubicBezTo>
                  <a:cubicBezTo>
                    <a:pt x="7860107" y="157977"/>
                    <a:pt x="7888406" y="151465"/>
                    <a:pt x="7915702" y="142366"/>
                  </a:cubicBezTo>
                  <a:lnTo>
                    <a:pt x="7956645" y="128718"/>
                  </a:lnTo>
                  <a:lnTo>
                    <a:pt x="8038532" y="101423"/>
                  </a:lnTo>
                  <a:lnTo>
                    <a:pt x="8079475" y="87775"/>
                  </a:lnTo>
                  <a:cubicBezTo>
                    <a:pt x="8147714" y="92324"/>
                    <a:pt x="8216488" y="91751"/>
                    <a:pt x="8284191" y="101423"/>
                  </a:cubicBezTo>
                  <a:cubicBezTo>
                    <a:pt x="8312674" y="105492"/>
                    <a:pt x="8366078" y="128718"/>
                    <a:pt x="8366078" y="128718"/>
                  </a:cubicBezTo>
                  <a:cubicBezTo>
                    <a:pt x="8379726" y="137817"/>
                    <a:pt x="8394420" y="145513"/>
                    <a:pt x="8407021" y="156014"/>
                  </a:cubicBezTo>
                  <a:cubicBezTo>
                    <a:pt x="8446427" y="188852"/>
                    <a:pt x="8448421" y="197642"/>
                    <a:pt x="8475260" y="237900"/>
                  </a:cubicBezTo>
                  <a:cubicBezTo>
                    <a:pt x="8507463" y="334508"/>
                    <a:pt x="8504470" y="308304"/>
                    <a:pt x="8475260" y="483560"/>
                  </a:cubicBezTo>
                  <a:cubicBezTo>
                    <a:pt x="8470827" y="510158"/>
                    <a:pt x="8420061" y="548681"/>
                    <a:pt x="8407021" y="565447"/>
                  </a:cubicBezTo>
                  <a:cubicBezTo>
                    <a:pt x="8321286" y="675678"/>
                    <a:pt x="8390748" y="621787"/>
                    <a:pt x="8311487" y="674629"/>
                  </a:cubicBezTo>
                  <a:cubicBezTo>
                    <a:pt x="8302388" y="688277"/>
                    <a:pt x="8284191" y="699169"/>
                    <a:pt x="8284191" y="715572"/>
                  </a:cubicBezTo>
                  <a:cubicBezTo>
                    <a:pt x="8284191" y="775661"/>
                    <a:pt x="8321489" y="808734"/>
                    <a:pt x="8352430" y="852050"/>
                  </a:cubicBezTo>
                  <a:cubicBezTo>
                    <a:pt x="8361964" y="865397"/>
                    <a:pt x="8370627" y="879345"/>
                    <a:pt x="8379726" y="892993"/>
                  </a:cubicBezTo>
                  <a:cubicBezTo>
                    <a:pt x="8430070" y="1044032"/>
                    <a:pt x="8412449" y="975194"/>
                    <a:pt x="8379726" y="1302426"/>
                  </a:cubicBezTo>
                  <a:cubicBezTo>
                    <a:pt x="8378094" y="1318747"/>
                    <a:pt x="8363327" y="1331110"/>
                    <a:pt x="8352430" y="1343369"/>
                  </a:cubicBezTo>
                  <a:cubicBezTo>
                    <a:pt x="8326784" y="1372220"/>
                    <a:pt x="8270544" y="1425256"/>
                    <a:pt x="8270544" y="1425256"/>
                  </a:cubicBezTo>
                  <a:cubicBezTo>
                    <a:pt x="8275093" y="1443453"/>
                    <a:pt x="8274885" y="1463561"/>
                    <a:pt x="8284191" y="1479847"/>
                  </a:cubicBezTo>
                  <a:cubicBezTo>
                    <a:pt x="8300356" y="1508136"/>
                    <a:pt x="8339990" y="1530694"/>
                    <a:pt x="8366078" y="1548086"/>
                  </a:cubicBezTo>
                  <a:cubicBezTo>
                    <a:pt x="8370627" y="1566283"/>
                    <a:pt x="8371338" y="1585900"/>
                    <a:pt x="8379726" y="1602677"/>
                  </a:cubicBezTo>
                  <a:cubicBezTo>
                    <a:pt x="8394397" y="1632019"/>
                    <a:pt x="8434317" y="1684563"/>
                    <a:pt x="8434317" y="1684563"/>
                  </a:cubicBezTo>
                  <a:cubicBezTo>
                    <a:pt x="8438866" y="1752802"/>
                    <a:pt x="8447964" y="1820890"/>
                    <a:pt x="8447964" y="1889280"/>
                  </a:cubicBezTo>
                  <a:cubicBezTo>
                    <a:pt x="8447964" y="1943592"/>
                    <a:pt x="8484897" y="2138952"/>
                    <a:pt x="8407021" y="2216826"/>
                  </a:cubicBezTo>
                  <a:cubicBezTo>
                    <a:pt x="8395423" y="2228424"/>
                    <a:pt x="8379726" y="2235023"/>
                    <a:pt x="8366078" y="2244121"/>
                  </a:cubicBezTo>
                  <a:cubicBezTo>
                    <a:pt x="8361529" y="2257769"/>
                    <a:pt x="8361417" y="2273831"/>
                    <a:pt x="8352430" y="2285065"/>
                  </a:cubicBezTo>
                  <a:cubicBezTo>
                    <a:pt x="8281878" y="2373255"/>
                    <a:pt x="8332144" y="2250389"/>
                    <a:pt x="8297839" y="2353303"/>
                  </a:cubicBezTo>
                  <a:cubicBezTo>
                    <a:pt x="8399492" y="2421074"/>
                    <a:pt x="8274642" y="2333972"/>
                    <a:pt x="8379726" y="2421542"/>
                  </a:cubicBezTo>
                  <a:cubicBezTo>
                    <a:pt x="8392327" y="2432043"/>
                    <a:pt x="8407021" y="2439739"/>
                    <a:pt x="8420669" y="2448838"/>
                  </a:cubicBezTo>
                  <a:cubicBezTo>
                    <a:pt x="8429767" y="2462486"/>
                    <a:pt x="8441302" y="2474792"/>
                    <a:pt x="8447964" y="2489781"/>
                  </a:cubicBezTo>
                  <a:cubicBezTo>
                    <a:pt x="8459649" y="2516073"/>
                    <a:pt x="8475260" y="2571668"/>
                    <a:pt x="8475260" y="2571668"/>
                  </a:cubicBezTo>
                  <a:cubicBezTo>
                    <a:pt x="8470711" y="2689948"/>
                    <a:pt x="8473390" y="2808729"/>
                    <a:pt x="8461612" y="2926509"/>
                  </a:cubicBezTo>
                  <a:cubicBezTo>
                    <a:pt x="8459588" y="2946753"/>
                    <a:pt x="8441873" y="2962210"/>
                    <a:pt x="8434317" y="2981100"/>
                  </a:cubicBezTo>
                  <a:cubicBezTo>
                    <a:pt x="8423631" y="3007814"/>
                    <a:pt x="8427366" y="3042642"/>
                    <a:pt x="8407021" y="3062987"/>
                  </a:cubicBezTo>
                  <a:cubicBezTo>
                    <a:pt x="8354479" y="3115529"/>
                    <a:pt x="8376784" y="3087871"/>
                    <a:pt x="8338782" y="3144874"/>
                  </a:cubicBezTo>
                  <a:cubicBezTo>
                    <a:pt x="8334233" y="3158522"/>
                    <a:pt x="8331569" y="3172950"/>
                    <a:pt x="8325135" y="3185817"/>
                  </a:cubicBezTo>
                  <a:cubicBezTo>
                    <a:pt x="8301709" y="3232669"/>
                    <a:pt x="8277537" y="3221937"/>
                    <a:pt x="8311487" y="3281351"/>
                  </a:cubicBezTo>
                  <a:cubicBezTo>
                    <a:pt x="8321063" y="3298109"/>
                    <a:pt x="8338782" y="3308647"/>
                    <a:pt x="8352430" y="3322295"/>
                  </a:cubicBezTo>
                  <a:cubicBezTo>
                    <a:pt x="8356979" y="3340492"/>
                    <a:pt x="8362009" y="3358576"/>
                    <a:pt x="8366078" y="3376886"/>
                  </a:cubicBezTo>
                  <a:cubicBezTo>
                    <a:pt x="8378797" y="3434121"/>
                    <a:pt x="8383495" y="3467739"/>
                    <a:pt x="8393373" y="3527011"/>
                  </a:cubicBezTo>
                  <a:cubicBezTo>
                    <a:pt x="8388824" y="3658939"/>
                    <a:pt x="8386851" y="3790982"/>
                    <a:pt x="8379726" y="3922796"/>
                  </a:cubicBezTo>
                  <a:cubicBezTo>
                    <a:pt x="8379133" y="3933759"/>
                    <a:pt x="8364635" y="4096630"/>
                    <a:pt x="8338782" y="4113865"/>
                  </a:cubicBezTo>
                  <a:lnTo>
                    <a:pt x="8297839" y="4141160"/>
                  </a:lnTo>
                  <a:cubicBezTo>
                    <a:pt x="8288741" y="4154808"/>
                    <a:pt x="8272579" y="4165827"/>
                    <a:pt x="8270544" y="4182103"/>
                  </a:cubicBezTo>
                  <a:cubicBezTo>
                    <a:pt x="8267667" y="4205121"/>
                    <a:pt x="8277526" y="4228124"/>
                    <a:pt x="8284191" y="4250342"/>
                  </a:cubicBezTo>
                  <a:cubicBezTo>
                    <a:pt x="8291231" y="4273807"/>
                    <a:pt x="8300531" y="4296669"/>
                    <a:pt x="8311487" y="4318581"/>
                  </a:cubicBezTo>
                  <a:cubicBezTo>
                    <a:pt x="8327952" y="4351510"/>
                    <a:pt x="8358070" y="4395280"/>
                    <a:pt x="8379726" y="4427763"/>
                  </a:cubicBezTo>
                  <a:cubicBezTo>
                    <a:pt x="8392733" y="4466784"/>
                    <a:pt x="8398453" y="4480458"/>
                    <a:pt x="8407021" y="4523298"/>
                  </a:cubicBezTo>
                  <a:cubicBezTo>
                    <a:pt x="8412448" y="4550432"/>
                    <a:pt x="8416120" y="4577889"/>
                    <a:pt x="8420669" y="4605184"/>
                  </a:cubicBezTo>
                  <a:cubicBezTo>
                    <a:pt x="8416120" y="4668874"/>
                    <a:pt x="8416493" y="4733107"/>
                    <a:pt x="8407021" y="4796253"/>
                  </a:cubicBezTo>
                  <a:cubicBezTo>
                    <a:pt x="8390646" y="4905422"/>
                    <a:pt x="8381090" y="4844026"/>
                    <a:pt x="8366078" y="4919083"/>
                  </a:cubicBezTo>
                  <a:cubicBezTo>
                    <a:pt x="8356979" y="4964575"/>
                    <a:pt x="8353452" y="5011547"/>
                    <a:pt x="8338782" y="5055560"/>
                  </a:cubicBezTo>
                  <a:cubicBezTo>
                    <a:pt x="8289016" y="5204866"/>
                    <a:pt x="8368384" y="4978720"/>
                    <a:pt x="8297839" y="5137447"/>
                  </a:cubicBezTo>
                  <a:cubicBezTo>
                    <a:pt x="8286154" y="5163739"/>
                    <a:pt x="8270544" y="5219333"/>
                    <a:pt x="8270544" y="5219333"/>
                  </a:cubicBezTo>
                  <a:cubicBezTo>
                    <a:pt x="8279642" y="5232981"/>
                    <a:pt x="8287164" y="5247823"/>
                    <a:pt x="8297839" y="5260277"/>
                  </a:cubicBezTo>
                  <a:cubicBezTo>
                    <a:pt x="8341964" y="5311757"/>
                    <a:pt x="8345081" y="5309968"/>
                    <a:pt x="8393373" y="5342163"/>
                  </a:cubicBezTo>
                  <a:cubicBezTo>
                    <a:pt x="8459875" y="5441914"/>
                    <a:pt x="8378702" y="5316489"/>
                    <a:pt x="8447964" y="5437698"/>
                  </a:cubicBezTo>
                  <a:cubicBezTo>
                    <a:pt x="8456102" y="5451939"/>
                    <a:pt x="8468598" y="5463652"/>
                    <a:pt x="8475260" y="5478641"/>
                  </a:cubicBezTo>
                  <a:cubicBezTo>
                    <a:pt x="8486945" y="5504933"/>
                    <a:pt x="8493457" y="5533232"/>
                    <a:pt x="8502555" y="5560527"/>
                  </a:cubicBezTo>
                  <a:lnTo>
                    <a:pt x="8516203" y="5601471"/>
                  </a:lnTo>
                  <a:cubicBezTo>
                    <a:pt x="8511654" y="5642414"/>
                    <a:pt x="8515582" y="5685219"/>
                    <a:pt x="8502555" y="5724300"/>
                  </a:cubicBezTo>
                  <a:cubicBezTo>
                    <a:pt x="8487297" y="5770073"/>
                    <a:pt x="8442486" y="5768759"/>
                    <a:pt x="8407021" y="5778892"/>
                  </a:cubicBezTo>
                  <a:cubicBezTo>
                    <a:pt x="8393189" y="5782844"/>
                    <a:pt x="8380034" y="5789050"/>
                    <a:pt x="8366078" y="5792539"/>
                  </a:cubicBezTo>
                  <a:lnTo>
                    <a:pt x="8256896" y="5819835"/>
                  </a:lnTo>
                  <a:cubicBezTo>
                    <a:pt x="8261445" y="5842581"/>
                    <a:pt x="8259035" y="5867934"/>
                    <a:pt x="8270544" y="5888074"/>
                  </a:cubicBezTo>
                  <a:cubicBezTo>
                    <a:pt x="8278682" y="5902315"/>
                    <a:pt x="8301240" y="5902561"/>
                    <a:pt x="8311487" y="5915369"/>
                  </a:cubicBezTo>
                  <a:cubicBezTo>
                    <a:pt x="8320474" y="5926602"/>
                    <a:pt x="8320586" y="5942664"/>
                    <a:pt x="8325135" y="5956312"/>
                  </a:cubicBezTo>
                  <a:cubicBezTo>
                    <a:pt x="8329684" y="5988157"/>
                    <a:pt x="8338782" y="6019679"/>
                    <a:pt x="8338782" y="6051847"/>
                  </a:cubicBezTo>
                  <a:cubicBezTo>
                    <a:pt x="8338782" y="6284357"/>
                    <a:pt x="8298084" y="6173550"/>
                    <a:pt x="7997588" y="6161029"/>
                  </a:cubicBezTo>
                  <a:cubicBezTo>
                    <a:pt x="7979391" y="6156480"/>
                    <a:pt x="7959283" y="6156687"/>
                    <a:pt x="7942997" y="6147381"/>
                  </a:cubicBezTo>
                  <a:cubicBezTo>
                    <a:pt x="7926239" y="6137805"/>
                    <a:pt x="7916881" y="6118794"/>
                    <a:pt x="7902054" y="6106438"/>
                  </a:cubicBezTo>
                  <a:cubicBezTo>
                    <a:pt x="7889453" y="6095937"/>
                    <a:pt x="7874759" y="6088241"/>
                    <a:pt x="7861111" y="6079142"/>
                  </a:cubicBezTo>
                  <a:cubicBezTo>
                    <a:pt x="7844427" y="6045775"/>
                    <a:pt x="7830631" y="6012541"/>
                    <a:pt x="7806520" y="5983608"/>
                  </a:cubicBezTo>
                  <a:cubicBezTo>
                    <a:pt x="7794164" y="5968781"/>
                    <a:pt x="7779224" y="5956313"/>
                    <a:pt x="7765576" y="5942665"/>
                  </a:cubicBezTo>
                  <a:cubicBezTo>
                    <a:pt x="7693511" y="5966685"/>
                    <a:pt x="7732613" y="5944342"/>
                    <a:pt x="7670042" y="6038199"/>
                  </a:cubicBezTo>
                  <a:lnTo>
                    <a:pt x="7670042" y="6038199"/>
                  </a:lnTo>
                  <a:cubicBezTo>
                    <a:pt x="7656394" y="6047298"/>
                    <a:pt x="7643770" y="6058160"/>
                    <a:pt x="7629099" y="6065495"/>
                  </a:cubicBezTo>
                  <a:cubicBezTo>
                    <a:pt x="7609525" y="6075282"/>
                    <a:pt x="7551047" y="6088419"/>
                    <a:pt x="7533564" y="6092790"/>
                  </a:cubicBezTo>
                  <a:cubicBezTo>
                    <a:pt x="7448328" y="6086702"/>
                    <a:pt x="7375994" y="6097398"/>
                    <a:pt x="7301552" y="6065495"/>
                  </a:cubicBezTo>
                  <a:cubicBezTo>
                    <a:pt x="7282852" y="6057481"/>
                    <a:pt x="7265158" y="6047298"/>
                    <a:pt x="7246961" y="6038199"/>
                  </a:cubicBezTo>
                  <a:cubicBezTo>
                    <a:pt x="7237863" y="6024551"/>
                    <a:pt x="7231264" y="6008854"/>
                    <a:pt x="7219666" y="5997256"/>
                  </a:cubicBezTo>
                  <a:cubicBezTo>
                    <a:pt x="7208068" y="5985658"/>
                    <a:pt x="7191324" y="5980461"/>
                    <a:pt x="7178723" y="5969960"/>
                  </a:cubicBezTo>
                  <a:cubicBezTo>
                    <a:pt x="7163896" y="5957604"/>
                    <a:pt x="7151427" y="5942665"/>
                    <a:pt x="7137779" y="5929017"/>
                  </a:cubicBezTo>
                  <a:cubicBezTo>
                    <a:pt x="7124131" y="5933566"/>
                    <a:pt x="7107008" y="5932493"/>
                    <a:pt x="7096836" y="5942665"/>
                  </a:cubicBezTo>
                  <a:cubicBezTo>
                    <a:pt x="7082450" y="5957051"/>
                    <a:pt x="7080008" y="5979811"/>
                    <a:pt x="7069541" y="5997256"/>
                  </a:cubicBezTo>
                  <a:cubicBezTo>
                    <a:pt x="7052663" y="6025386"/>
                    <a:pt x="7038146" y="6055945"/>
                    <a:pt x="7014949" y="6079142"/>
                  </a:cubicBezTo>
                  <a:cubicBezTo>
                    <a:pt x="6912718" y="6181374"/>
                    <a:pt x="6969684" y="6148822"/>
                    <a:pt x="6851176" y="6188324"/>
                  </a:cubicBezTo>
                  <a:cubicBezTo>
                    <a:pt x="6778388" y="6183775"/>
                    <a:pt x="6704850" y="6186051"/>
                    <a:pt x="6632812" y="6174677"/>
                  </a:cubicBezTo>
                  <a:cubicBezTo>
                    <a:pt x="6607730" y="6170717"/>
                    <a:pt x="6565908" y="6118923"/>
                    <a:pt x="6550926" y="6106438"/>
                  </a:cubicBezTo>
                  <a:cubicBezTo>
                    <a:pt x="6538325" y="6095937"/>
                    <a:pt x="6523330" y="6088676"/>
                    <a:pt x="6509982" y="6079142"/>
                  </a:cubicBezTo>
                  <a:cubicBezTo>
                    <a:pt x="6491473" y="6065921"/>
                    <a:pt x="6473900" y="6051420"/>
                    <a:pt x="6455391" y="6038199"/>
                  </a:cubicBezTo>
                  <a:cubicBezTo>
                    <a:pt x="6442044" y="6028665"/>
                    <a:pt x="6427049" y="6021404"/>
                    <a:pt x="6414448" y="6010903"/>
                  </a:cubicBezTo>
                  <a:cubicBezTo>
                    <a:pt x="6376430" y="5979221"/>
                    <a:pt x="6362683" y="5955530"/>
                    <a:pt x="6332561" y="5915369"/>
                  </a:cubicBezTo>
                  <a:cubicBezTo>
                    <a:pt x="6318913" y="5924468"/>
                    <a:pt x="6303216" y="5931067"/>
                    <a:pt x="6291618" y="5942665"/>
                  </a:cubicBezTo>
                  <a:cubicBezTo>
                    <a:pt x="6280020" y="5954263"/>
                    <a:pt x="6273857" y="5970261"/>
                    <a:pt x="6264323" y="5983608"/>
                  </a:cubicBezTo>
                  <a:cubicBezTo>
                    <a:pt x="6234716" y="6025058"/>
                    <a:pt x="6163519" y="6119463"/>
                    <a:pt x="6127845" y="6133733"/>
                  </a:cubicBezTo>
                  <a:cubicBezTo>
                    <a:pt x="6021357" y="6176329"/>
                    <a:pt x="6083955" y="6158324"/>
                    <a:pt x="5936776" y="6174677"/>
                  </a:cubicBezTo>
                  <a:cubicBezTo>
                    <a:pt x="5891284" y="6165578"/>
                    <a:pt x="5838901" y="6173115"/>
                    <a:pt x="5800299" y="6147381"/>
                  </a:cubicBezTo>
                  <a:cubicBezTo>
                    <a:pt x="5776359" y="6131421"/>
                    <a:pt x="5773003" y="6065495"/>
                    <a:pt x="5773003" y="6065495"/>
                  </a:cubicBezTo>
                  <a:cubicBezTo>
                    <a:pt x="5768454" y="6020002"/>
                    <a:pt x="5781558" y="5968983"/>
                    <a:pt x="5759355" y="5929017"/>
                  </a:cubicBezTo>
                  <a:cubicBezTo>
                    <a:pt x="5750246" y="5912620"/>
                    <a:pt x="5723219" y="5939310"/>
                    <a:pt x="5704764" y="5942665"/>
                  </a:cubicBezTo>
                  <a:cubicBezTo>
                    <a:pt x="5673115" y="5948419"/>
                    <a:pt x="5641075" y="5951763"/>
                    <a:pt x="5609230" y="5956312"/>
                  </a:cubicBezTo>
                  <a:cubicBezTo>
                    <a:pt x="5492095" y="5995358"/>
                    <a:pt x="5678539" y="5935574"/>
                    <a:pt x="5486400" y="5983608"/>
                  </a:cubicBezTo>
                  <a:cubicBezTo>
                    <a:pt x="5458487" y="5990586"/>
                    <a:pt x="5431809" y="6001805"/>
                    <a:pt x="5404514" y="6010903"/>
                  </a:cubicBezTo>
                  <a:cubicBezTo>
                    <a:pt x="5390866" y="6015452"/>
                    <a:pt x="5376437" y="6018117"/>
                    <a:pt x="5363570" y="6024551"/>
                  </a:cubicBezTo>
                  <a:cubicBezTo>
                    <a:pt x="5345373" y="6033650"/>
                    <a:pt x="5328607" y="6046494"/>
                    <a:pt x="5308979" y="6051847"/>
                  </a:cubicBezTo>
                  <a:cubicBezTo>
                    <a:pt x="5277945" y="6060311"/>
                    <a:pt x="5245290" y="6060946"/>
                    <a:pt x="5213445" y="6065495"/>
                  </a:cubicBezTo>
                  <a:cubicBezTo>
                    <a:pt x="5186149" y="6074593"/>
                    <a:pt x="5147518" y="6116730"/>
                    <a:pt x="5131558" y="6092790"/>
                  </a:cubicBezTo>
                  <a:lnTo>
                    <a:pt x="5076967" y="6010903"/>
                  </a:lnTo>
                  <a:cubicBezTo>
                    <a:pt x="5072418" y="5983608"/>
                    <a:pt x="5089927" y="5936619"/>
                    <a:pt x="5063320" y="5929017"/>
                  </a:cubicBezTo>
                  <a:cubicBezTo>
                    <a:pt x="5031777" y="5920005"/>
                    <a:pt x="4981433" y="5983608"/>
                    <a:pt x="4981433" y="5983608"/>
                  </a:cubicBezTo>
                  <a:cubicBezTo>
                    <a:pt x="4967785" y="6006354"/>
                    <a:pt x="4955204" y="6029776"/>
                    <a:pt x="4940490" y="6051847"/>
                  </a:cubicBezTo>
                  <a:cubicBezTo>
                    <a:pt x="4927873" y="6070773"/>
                    <a:pt x="4909719" y="6086093"/>
                    <a:pt x="4899546" y="6106438"/>
                  </a:cubicBezTo>
                  <a:cubicBezTo>
                    <a:pt x="4802095" y="6301339"/>
                    <a:pt x="4925250" y="6108826"/>
                    <a:pt x="4844955" y="6229268"/>
                  </a:cubicBezTo>
                  <a:cubicBezTo>
                    <a:pt x="4837894" y="6271636"/>
                    <a:pt x="4841155" y="6321145"/>
                    <a:pt x="4804012" y="6352098"/>
                  </a:cubicBezTo>
                  <a:cubicBezTo>
                    <a:pt x="4788383" y="6365122"/>
                    <a:pt x="4767618" y="6370295"/>
                    <a:pt x="4749421" y="6379393"/>
                  </a:cubicBezTo>
                  <a:cubicBezTo>
                    <a:pt x="4713027" y="6370295"/>
                    <a:pt x="4676431" y="6361969"/>
                    <a:pt x="4640239" y="6352098"/>
                  </a:cubicBezTo>
                  <a:cubicBezTo>
                    <a:pt x="4626360" y="6348313"/>
                    <a:pt x="4611786" y="6345588"/>
                    <a:pt x="4599296" y="6338450"/>
                  </a:cubicBezTo>
                  <a:cubicBezTo>
                    <a:pt x="4579547" y="6327164"/>
                    <a:pt x="4563994" y="6309562"/>
                    <a:pt x="4544705" y="6297506"/>
                  </a:cubicBezTo>
                  <a:cubicBezTo>
                    <a:pt x="4487265" y="6261606"/>
                    <a:pt x="4464322" y="6271715"/>
                    <a:pt x="4408227" y="6215620"/>
                  </a:cubicBezTo>
                  <a:cubicBezTo>
                    <a:pt x="4394579" y="6201972"/>
                    <a:pt x="4383343" y="6185383"/>
                    <a:pt x="4367284" y="6174677"/>
                  </a:cubicBezTo>
                  <a:cubicBezTo>
                    <a:pt x="4244178" y="6092606"/>
                    <a:pt x="4414251" y="6241111"/>
                    <a:pt x="4285397" y="6133733"/>
                  </a:cubicBezTo>
                  <a:cubicBezTo>
                    <a:pt x="4180316" y="6046166"/>
                    <a:pt x="4305163" y="6133262"/>
                    <a:pt x="4203511" y="6065495"/>
                  </a:cubicBezTo>
                  <a:cubicBezTo>
                    <a:pt x="4192410" y="6032193"/>
                    <a:pt x="4189025" y="6010066"/>
                    <a:pt x="4162567" y="5983608"/>
                  </a:cubicBezTo>
                  <a:cubicBezTo>
                    <a:pt x="4150969" y="5972010"/>
                    <a:pt x="4135272" y="5965411"/>
                    <a:pt x="4121624" y="5956312"/>
                  </a:cubicBezTo>
                  <a:cubicBezTo>
                    <a:pt x="4067033" y="5960861"/>
                    <a:pt x="4011567" y="5959217"/>
                    <a:pt x="3957851" y="5969960"/>
                  </a:cubicBezTo>
                  <a:cubicBezTo>
                    <a:pt x="3941767" y="5973177"/>
                    <a:pt x="3931579" y="5989921"/>
                    <a:pt x="3916908" y="5997256"/>
                  </a:cubicBezTo>
                  <a:cubicBezTo>
                    <a:pt x="3904041" y="6003690"/>
                    <a:pt x="3889612" y="6006354"/>
                    <a:pt x="3875964" y="6010903"/>
                  </a:cubicBezTo>
                  <a:cubicBezTo>
                    <a:pt x="3839799" y="6047068"/>
                    <a:pt x="3801840" y="6095734"/>
                    <a:pt x="3753135" y="6120086"/>
                  </a:cubicBezTo>
                  <a:cubicBezTo>
                    <a:pt x="3740268" y="6126520"/>
                    <a:pt x="3725839" y="6129184"/>
                    <a:pt x="3712191" y="6133733"/>
                  </a:cubicBezTo>
                  <a:cubicBezTo>
                    <a:pt x="3657600" y="6129184"/>
                    <a:pt x="3600007" y="6138510"/>
                    <a:pt x="3548418" y="6120086"/>
                  </a:cubicBezTo>
                  <a:cubicBezTo>
                    <a:pt x="3529258" y="6113243"/>
                    <a:pt x="3529137" y="6084195"/>
                    <a:pt x="3521123" y="6065495"/>
                  </a:cubicBezTo>
                  <a:cubicBezTo>
                    <a:pt x="3460888" y="5924946"/>
                    <a:pt x="3570693" y="6150984"/>
                    <a:pt x="3480179" y="5969960"/>
                  </a:cubicBezTo>
                  <a:cubicBezTo>
                    <a:pt x="3475630" y="5951763"/>
                    <a:pt x="3483309" y="5923757"/>
                    <a:pt x="3466532" y="5915369"/>
                  </a:cubicBezTo>
                  <a:cubicBezTo>
                    <a:pt x="3417072" y="5890639"/>
                    <a:pt x="3383323" y="5947697"/>
                    <a:pt x="3357349" y="5969960"/>
                  </a:cubicBezTo>
                  <a:cubicBezTo>
                    <a:pt x="3340079" y="5984763"/>
                    <a:pt x="3320955" y="5997255"/>
                    <a:pt x="3302758" y="6010903"/>
                  </a:cubicBezTo>
                  <a:cubicBezTo>
                    <a:pt x="3293660" y="6024551"/>
                    <a:pt x="3287061" y="6040248"/>
                    <a:pt x="3275463" y="6051847"/>
                  </a:cubicBezTo>
                  <a:cubicBezTo>
                    <a:pt x="3234152" y="6093158"/>
                    <a:pt x="3226773" y="6090823"/>
                    <a:pt x="3179929" y="6106438"/>
                  </a:cubicBezTo>
                  <a:cubicBezTo>
                    <a:pt x="3158691" y="6127675"/>
                    <a:pt x="3128441" y="6163278"/>
                    <a:pt x="3098042" y="6174677"/>
                  </a:cubicBezTo>
                  <a:cubicBezTo>
                    <a:pt x="3076322" y="6182822"/>
                    <a:pt x="3052549" y="6183775"/>
                    <a:pt x="3029803" y="6188324"/>
                  </a:cubicBezTo>
                  <a:cubicBezTo>
                    <a:pt x="2966114" y="6174676"/>
                    <a:pt x="2900157" y="6169059"/>
                    <a:pt x="2838735" y="6147381"/>
                  </a:cubicBezTo>
                  <a:cubicBezTo>
                    <a:pt x="2810490" y="6137412"/>
                    <a:pt x="2787849" y="6086319"/>
                    <a:pt x="2770496" y="6065495"/>
                  </a:cubicBezTo>
                  <a:cubicBezTo>
                    <a:pt x="2758140" y="6050667"/>
                    <a:pt x="2741908" y="6039379"/>
                    <a:pt x="2729552" y="6024551"/>
                  </a:cubicBezTo>
                  <a:cubicBezTo>
                    <a:pt x="2699327" y="5988281"/>
                    <a:pt x="2699229" y="5971485"/>
                    <a:pt x="2674961" y="5929017"/>
                  </a:cubicBezTo>
                  <a:cubicBezTo>
                    <a:pt x="2666823" y="5914776"/>
                    <a:pt x="2656764" y="5901722"/>
                    <a:pt x="2647666" y="5888074"/>
                  </a:cubicBezTo>
                  <a:cubicBezTo>
                    <a:pt x="2593075" y="5892623"/>
                    <a:pt x="2537038" y="5888435"/>
                    <a:pt x="2483893" y="5901721"/>
                  </a:cubicBezTo>
                  <a:cubicBezTo>
                    <a:pt x="2461826" y="5907238"/>
                    <a:pt x="2447812" y="5929444"/>
                    <a:pt x="2429302" y="5942665"/>
                  </a:cubicBezTo>
                  <a:cubicBezTo>
                    <a:pt x="2415955" y="5952199"/>
                    <a:pt x="2400959" y="5959459"/>
                    <a:pt x="2388358" y="5969960"/>
                  </a:cubicBezTo>
                  <a:cubicBezTo>
                    <a:pt x="2373531" y="5982316"/>
                    <a:pt x="2363474" y="6000197"/>
                    <a:pt x="2347415" y="6010903"/>
                  </a:cubicBezTo>
                  <a:cubicBezTo>
                    <a:pt x="2224305" y="6092977"/>
                    <a:pt x="2394385" y="5944467"/>
                    <a:pt x="2265529" y="6051847"/>
                  </a:cubicBezTo>
                  <a:cubicBezTo>
                    <a:pt x="2250702" y="6064203"/>
                    <a:pt x="2240291" y="6081572"/>
                    <a:pt x="2224585" y="6092790"/>
                  </a:cubicBezTo>
                  <a:cubicBezTo>
                    <a:pt x="2208030" y="6104615"/>
                    <a:pt x="2186549" y="6108261"/>
                    <a:pt x="2169994" y="6120086"/>
                  </a:cubicBezTo>
                  <a:cubicBezTo>
                    <a:pt x="2154288" y="6131304"/>
                    <a:pt x="2145809" y="6151453"/>
                    <a:pt x="2129051" y="6161029"/>
                  </a:cubicBezTo>
                  <a:cubicBezTo>
                    <a:pt x="2112765" y="6170335"/>
                    <a:pt x="2092255" y="6168746"/>
                    <a:pt x="2074460" y="6174677"/>
                  </a:cubicBezTo>
                  <a:cubicBezTo>
                    <a:pt x="2051219" y="6182424"/>
                    <a:pt x="2028967" y="6192874"/>
                    <a:pt x="2006221" y="6201972"/>
                  </a:cubicBezTo>
                  <a:cubicBezTo>
                    <a:pt x="1937982" y="6197423"/>
                    <a:pt x="1868965" y="6199567"/>
                    <a:pt x="1801505" y="6188324"/>
                  </a:cubicBezTo>
                  <a:cubicBezTo>
                    <a:pt x="1785326" y="6185627"/>
                    <a:pt x="1774803" y="6169167"/>
                    <a:pt x="1760561" y="6161029"/>
                  </a:cubicBezTo>
                  <a:cubicBezTo>
                    <a:pt x="1676734" y="6113128"/>
                    <a:pt x="1731715" y="6159478"/>
                    <a:pt x="1665027" y="6092790"/>
                  </a:cubicBezTo>
                  <a:cubicBezTo>
                    <a:pt x="1660478" y="6079142"/>
                    <a:pt x="1655331" y="6065679"/>
                    <a:pt x="1651379" y="6051847"/>
                  </a:cubicBezTo>
                  <a:cubicBezTo>
                    <a:pt x="1646226" y="6033812"/>
                    <a:pt x="1644318" y="6014819"/>
                    <a:pt x="1637732" y="5997256"/>
                  </a:cubicBezTo>
                  <a:cubicBezTo>
                    <a:pt x="1624760" y="5962663"/>
                    <a:pt x="1595255" y="5913836"/>
                    <a:pt x="1569493" y="5888074"/>
                  </a:cubicBezTo>
                  <a:cubicBezTo>
                    <a:pt x="1557894" y="5876475"/>
                    <a:pt x="1542197" y="5869877"/>
                    <a:pt x="1528549" y="5860778"/>
                  </a:cubicBezTo>
                  <a:cubicBezTo>
                    <a:pt x="1336105" y="5876815"/>
                    <a:pt x="1416744" y="5857103"/>
                    <a:pt x="1282890" y="5901721"/>
                  </a:cubicBezTo>
                  <a:lnTo>
                    <a:pt x="1241946" y="5915369"/>
                  </a:lnTo>
                  <a:lnTo>
                    <a:pt x="1201003" y="5929017"/>
                  </a:lnTo>
                  <a:cubicBezTo>
                    <a:pt x="1182806" y="5942665"/>
                    <a:pt x="1159633" y="5951451"/>
                    <a:pt x="1146412" y="5969960"/>
                  </a:cubicBezTo>
                  <a:cubicBezTo>
                    <a:pt x="1135510" y="5985223"/>
                    <a:pt x="1140153" y="6007311"/>
                    <a:pt x="1132764" y="6024551"/>
                  </a:cubicBezTo>
                  <a:cubicBezTo>
                    <a:pt x="1123597" y="6045941"/>
                    <a:pt x="1083139" y="6095802"/>
                    <a:pt x="1064526" y="6106438"/>
                  </a:cubicBezTo>
                  <a:cubicBezTo>
                    <a:pt x="1048240" y="6115744"/>
                    <a:pt x="1028132" y="6115537"/>
                    <a:pt x="1009935" y="6120086"/>
                  </a:cubicBezTo>
                  <a:cubicBezTo>
                    <a:pt x="964442" y="6115537"/>
                    <a:pt x="917417" y="6118998"/>
                    <a:pt x="873457" y="6106438"/>
                  </a:cubicBezTo>
                  <a:cubicBezTo>
                    <a:pt x="851586" y="6100189"/>
                    <a:pt x="837375" y="6078716"/>
                    <a:pt x="818866" y="6065495"/>
                  </a:cubicBezTo>
                  <a:cubicBezTo>
                    <a:pt x="805519" y="6055961"/>
                    <a:pt x="791571" y="6047298"/>
                    <a:pt x="777923" y="6038199"/>
                  </a:cubicBezTo>
                  <a:lnTo>
                    <a:pt x="723332" y="5956312"/>
                  </a:lnTo>
                  <a:cubicBezTo>
                    <a:pt x="714233" y="5942664"/>
                    <a:pt x="701223" y="5930930"/>
                    <a:pt x="696036" y="5915369"/>
                  </a:cubicBezTo>
                  <a:lnTo>
                    <a:pt x="682388" y="5874426"/>
                  </a:lnTo>
                  <a:cubicBezTo>
                    <a:pt x="672113" y="5876139"/>
                    <a:pt x="566266" y="5891543"/>
                    <a:pt x="545911" y="5901721"/>
                  </a:cubicBezTo>
                  <a:cubicBezTo>
                    <a:pt x="411635" y="5968859"/>
                    <a:pt x="583767" y="5927258"/>
                    <a:pt x="409433" y="5956312"/>
                  </a:cubicBezTo>
                  <a:cubicBezTo>
                    <a:pt x="395785" y="5965411"/>
                    <a:pt x="380088" y="5972010"/>
                    <a:pt x="368490" y="5983608"/>
                  </a:cubicBezTo>
                  <a:cubicBezTo>
                    <a:pt x="356892" y="5995206"/>
                    <a:pt x="354842" y="6015453"/>
                    <a:pt x="341194" y="6024551"/>
                  </a:cubicBezTo>
                  <a:cubicBezTo>
                    <a:pt x="325587" y="6034956"/>
                    <a:pt x="304800" y="6033650"/>
                    <a:pt x="286603" y="6038199"/>
                  </a:cubicBezTo>
                  <a:cubicBezTo>
                    <a:pt x="259308" y="6029100"/>
                    <a:pt x="228130" y="6027626"/>
                    <a:pt x="204717" y="6010903"/>
                  </a:cubicBezTo>
                  <a:cubicBezTo>
                    <a:pt x="193011" y="6002541"/>
                    <a:pt x="196736" y="5983183"/>
                    <a:pt x="191069" y="5969960"/>
                  </a:cubicBezTo>
                  <a:cubicBezTo>
                    <a:pt x="183055" y="5951260"/>
                    <a:pt x="172872" y="5933566"/>
                    <a:pt x="163773" y="5915369"/>
                  </a:cubicBezTo>
                  <a:cubicBezTo>
                    <a:pt x="168322" y="5792539"/>
                    <a:pt x="161176" y="5668716"/>
                    <a:pt x="177421" y="5546880"/>
                  </a:cubicBezTo>
                  <a:cubicBezTo>
                    <a:pt x="179972" y="5527748"/>
                    <a:pt x="201492" y="5515309"/>
                    <a:pt x="218364" y="5505936"/>
                  </a:cubicBezTo>
                  <a:cubicBezTo>
                    <a:pt x="243515" y="5491963"/>
                    <a:pt x="300251" y="5478641"/>
                    <a:pt x="300251" y="5478641"/>
                  </a:cubicBezTo>
                  <a:cubicBezTo>
                    <a:pt x="295702" y="5460444"/>
                    <a:pt x="297359" y="5439416"/>
                    <a:pt x="286603" y="5424050"/>
                  </a:cubicBezTo>
                  <a:cubicBezTo>
                    <a:pt x="264466" y="5392426"/>
                    <a:pt x="232013" y="5369459"/>
                    <a:pt x="204717" y="5342163"/>
                  </a:cubicBezTo>
                  <a:cubicBezTo>
                    <a:pt x="191069" y="5328515"/>
                    <a:pt x="174479" y="5317279"/>
                    <a:pt x="163773" y="5301220"/>
                  </a:cubicBezTo>
                  <a:cubicBezTo>
                    <a:pt x="154675" y="5287572"/>
                    <a:pt x="146012" y="5273624"/>
                    <a:pt x="136478" y="5260277"/>
                  </a:cubicBezTo>
                  <a:cubicBezTo>
                    <a:pt x="51831" y="5141770"/>
                    <a:pt x="132571" y="5261240"/>
                    <a:pt x="68239" y="5164742"/>
                  </a:cubicBezTo>
                  <a:cubicBezTo>
                    <a:pt x="38691" y="5046552"/>
                    <a:pt x="74873" y="5174502"/>
                    <a:pt x="27296" y="5055560"/>
                  </a:cubicBezTo>
                  <a:cubicBezTo>
                    <a:pt x="16610" y="5028846"/>
                    <a:pt x="0" y="4973674"/>
                    <a:pt x="0" y="4973674"/>
                  </a:cubicBezTo>
                  <a:cubicBezTo>
                    <a:pt x="9099" y="4923632"/>
                    <a:pt x="5639" y="4869569"/>
                    <a:pt x="27296" y="4823548"/>
                  </a:cubicBezTo>
                  <a:cubicBezTo>
                    <a:pt x="43732" y="4788621"/>
                    <a:pt x="109182" y="4741662"/>
                    <a:pt x="109182" y="4741662"/>
                  </a:cubicBezTo>
                  <a:cubicBezTo>
                    <a:pt x="159224" y="4746211"/>
                    <a:pt x="209565" y="4748203"/>
                    <a:pt x="259308" y="4755309"/>
                  </a:cubicBezTo>
                  <a:cubicBezTo>
                    <a:pt x="273549" y="4757343"/>
                    <a:pt x="287384" y="4775390"/>
                    <a:pt x="300251" y="4768957"/>
                  </a:cubicBezTo>
                  <a:cubicBezTo>
                    <a:pt x="313118" y="4762524"/>
                    <a:pt x="309350" y="4741662"/>
                    <a:pt x="313899" y="4728014"/>
                  </a:cubicBezTo>
                  <a:cubicBezTo>
                    <a:pt x="289302" y="4703417"/>
                    <a:pt x="259912" y="4679382"/>
                    <a:pt x="245660" y="4646127"/>
                  </a:cubicBezTo>
                  <a:cubicBezTo>
                    <a:pt x="238271" y="4628887"/>
                    <a:pt x="237402" y="4609502"/>
                    <a:pt x="232012" y="4591536"/>
                  </a:cubicBezTo>
                  <a:cubicBezTo>
                    <a:pt x="223745" y="4563978"/>
                    <a:pt x="213815" y="4536945"/>
                    <a:pt x="204717" y="4509650"/>
                  </a:cubicBezTo>
                  <a:lnTo>
                    <a:pt x="191069" y="4468706"/>
                  </a:lnTo>
                  <a:cubicBezTo>
                    <a:pt x="195618" y="4414115"/>
                    <a:pt x="195711" y="4358968"/>
                    <a:pt x="204717" y="4304933"/>
                  </a:cubicBezTo>
                  <a:cubicBezTo>
                    <a:pt x="209447" y="4276553"/>
                    <a:pt x="208073" y="4239007"/>
                    <a:pt x="232012" y="4223047"/>
                  </a:cubicBezTo>
                  <a:lnTo>
                    <a:pt x="272955" y="4195751"/>
                  </a:lnTo>
                  <a:cubicBezTo>
                    <a:pt x="282054" y="4182103"/>
                    <a:pt x="286010" y="4162946"/>
                    <a:pt x="300251" y="4154808"/>
                  </a:cubicBezTo>
                  <a:cubicBezTo>
                    <a:pt x="359277" y="4121079"/>
                    <a:pt x="405679" y="4165952"/>
                    <a:pt x="327546" y="4113865"/>
                  </a:cubicBezTo>
                  <a:cubicBezTo>
                    <a:pt x="318448" y="4100217"/>
                    <a:pt x="307586" y="4087592"/>
                    <a:pt x="300251" y="4072921"/>
                  </a:cubicBezTo>
                  <a:cubicBezTo>
                    <a:pt x="253824" y="3980066"/>
                    <a:pt x="330294" y="4090965"/>
                    <a:pt x="259308" y="3977387"/>
                  </a:cubicBezTo>
                  <a:cubicBezTo>
                    <a:pt x="247252" y="3958098"/>
                    <a:pt x="231585" y="3941305"/>
                    <a:pt x="218364" y="3922796"/>
                  </a:cubicBezTo>
                  <a:cubicBezTo>
                    <a:pt x="208830" y="3909449"/>
                    <a:pt x="200167" y="3895501"/>
                    <a:pt x="191069" y="3881853"/>
                  </a:cubicBezTo>
                  <a:cubicBezTo>
                    <a:pt x="157556" y="3747804"/>
                    <a:pt x="206075" y="3911864"/>
                    <a:pt x="136478" y="3772671"/>
                  </a:cubicBezTo>
                  <a:cubicBezTo>
                    <a:pt x="128090" y="3755894"/>
                    <a:pt x="130219" y="3735320"/>
                    <a:pt x="122830" y="3718080"/>
                  </a:cubicBezTo>
                  <a:cubicBezTo>
                    <a:pt x="116369" y="3703004"/>
                    <a:pt x="102197" y="3692125"/>
                    <a:pt x="95535" y="3677136"/>
                  </a:cubicBezTo>
                  <a:cubicBezTo>
                    <a:pt x="83850" y="3650844"/>
                    <a:pt x="68239" y="3595250"/>
                    <a:pt x="68239" y="3595250"/>
                  </a:cubicBezTo>
                  <a:cubicBezTo>
                    <a:pt x="72788" y="3563405"/>
                    <a:pt x="72644" y="3530527"/>
                    <a:pt x="81887" y="3499715"/>
                  </a:cubicBezTo>
                  <a:cubicBezTo>
                    <a:pt x="94447" y="3457850"/>
                    <a:pt x="113545" y="3454269"/>
                    <a:pt x="150126" y="3445124"/>
                  </a:cubicBezTo>
                  <a:cubicBezTo>
                    <a:pt x="225501" y="3426281"/>
                    <a:pt x="269578" y="3426356"/>
                    <a:pt x="354842" y="3417829"/>
                  </a:cubicBezTo>
                  <a:lnTo>
                    <a:pt x="259308" y="3294999"/>
                  </a:lnTo>
                  <a:cubicBezTo>
                    <a:pt x="245439" y="3276970"/>
                    <a:pt x="232329" y="3258363"/>
                    <a:pt x="218364" y="3240408"/>
                  </a:cubicBezTo>
                  <a:cubicBezTo>
                    <a:pt x="200480" y="3217415"/>
                    <a:pt x="179931" y="3196406"/>
                    <a:pt x="163773" y="3172169"/>
                  </a:cubicBezTo>
                  <a:cubicBezTo>
                    <a:pt x="123861" y="3112300"/>
                    <a:pt x="146319" y="3144348"/>
                    <a:pt x="95535" y="3076635"/>
                  </a:cubicBezTo>
                  <a:cubicBezTo>
                    <a:pt x="90986" y="3062987"/>
                    <a:pt x="81887" y="3050078"/>
                    <a:pt x="81887" y="3035692"/>
                  </a:cubicBezTo>
                  <a:cubicBezTo>
                    <a:pt x="81887" y="3016935"/>
                    <a:pt x="90145" y="2999066"/>
                    <a:pt x="95535" y="2981100"/>
                  </a:cubicBezTo>
                  <a:cubicBezTo>
                    <a:pt x="114524" y="2917801"/>
                    <a:pt x="120385" y="2898157"/>
                    <a:pt x="150126" y="2844623"/>
                  </a:cubicBezTo>
                  <a:cubicBezTo>
                    <a:pt x="159079" y="2828507"/>
                    <a:pt x="202813" y="2745174"/>
                    <a:pt x="232012" y="2735441"/>
                  </a:cubicBezTo>
                  <a:cubicBezTo>
                    <a:pt x="271093" y="2722414"/>
                    <a:pt x="313899" y="2726342"/>
                    <a:pt x="354842" y="2721793"/>
                  </a:cubicBezTo>
                  <a:cubicBezTo>
                    <a:pt x="341194" y="2703596"/>
                    <a:pt x="326943" y="2685836"/>
                    <a:pt x="313899" y="2667202"/>
                  </a:cubicBezTo>
                  <a:cubicBezTo>
                    <a:pt x="295087" y="2640327"/>
                    <a:pt x="278991" y="2611559"/>
                    <a:pt x="259308" y="2585315"/>
                  </a:cubicBezTo>
                  <a:cubicBezTo>
                    <a:pt x="218865" y="2531391"/>
                    <a:pt x="210923" y="2524703"/>
                    <a:pt x="177421" y="2462486"/>
                  </a:cubicBezTo>
                  <a:cubicBezTo>
                    <a:pt x="158130" y="2426660"/>
                    <a:pt x="134008" y="2392427"/>
                    <a:pt x="122830" y="2353303"/>
                  </a:cubicBezTo>
                  <a:cubicBezTo>
                    <a:pt x="113732" y="2321458"/>
                    <a:pt x="109240" y="2287919"/>
                    <a:pt x="95535" y="2257769"/>
                  </a:cubicBezTo>
                  <a:cubicBezTo>
                    <a:pt x="86122" y="2237061"/>
                    <a:pt x="68239" y="2221375"/>
                    <a:pt x="54591" y="2203178"/>
                  </a:cubicBezTo>
                  <a:cubicBezTo>
                    <a:pt x="25215" y="2115046"/>
                    <a:pt x="27359" y="2139131"/>
                    <a:pt x="54591" y="1984814"/>
                  </a:cubicBezTo>
                  <a:cubicBezTo>
                    <a:pt x="58127" y="1964779"/>
                    <a:pt x="67501" y="1944609"/>
                    <a:pt x="81887" y="1930223"/>
                  </a:cubicBezTo>
                  <a:cubicBezTo>
                    <a:pt x="100644" y="1911466"/>
                    <a:pt x="124392" y="1895714"/>
                    <a:pt x="150126" y="1889280"/>
                  </a:cubicBezTo>
                  <a:cubicBezTo>
                    <a:pt x="235020" y="1868056"/>
                    <a:pt x="409433" y="1848336"/>
                    <a:pt x="409433" y="1848336"/>
                  </a:cubicBezTo>
                  <a:cubicBezTo>
                    <a:pt x="347479" y="1724425"/>
                    <a:pt x="422790" y="1877721"/>
                    <a:pt x="341194" y="1698211"/>
                  </a:cubicBezTo>
                  <a:cubicBezTo>
                    <a:pt x="332775" y="1679690"/>
                    <a:pt x="322054" y="1662259"/>
                    <a:pt x="313899" y="1643620"/>
                  </a:cubicBezTo>
                  <a:cubicBezTo>
                    <a:pt x="290195" y="1589438"/>
                    <a:pt x="272109" y="1532743"/>
                    <a:pt x="245660" y="1479847"/>
                  </a:cubicBezTo>
                  <a:cubicBezTo>
                    <a:pt x="209355" y="1407239"/>
                    <a:pt x="194844" y="1381994"/>
                    <a:pt x="163773" y="1288778"/>
                  </a:cubicBezTo>
                  <a:cubicBezTo>
                    <a:pt x="159224" y="1275130"/>
                    <a:pt x="154078" y="1261667"/>
                    <a:pt x="150126" y="1247835"/>
                  </a:cubicBezTo>
                  <a:cubicBezTo>
                    <a:pt x="144973" y="1229800"/>
                    <a:pt x="141027" y="1211441"/>
                    <a:pt x="136478" y="1193244"/>
                  </a:cubicBezTo>
                  <a:cubicBezTo>
                    <a:pt x="141027" y="1152301"/>
                    <a:pt x="131703" y="1107260"/>
                    <a:pt x="150126" y="1070414"/>
                  </a:cubicBezTo>
                  <a:cubicBezTo>
                    <a:pt x="161989" y="1046688"/>
                    <a:pt x="194215" y="1040448"/>
                    <a:pt x="218364" y="1029471"/>
                  </a:cubicBezTo>
                  <a:cubicBezTo>
                    <a:pt x="284810" y="999268"/>
                    <a:pt x="311969" y="1001285"/>
                    <a:pt x="382138" y="988527"/>
                  </a:cubicBezTo>
                  <a:cubicBezTo>
                    <a:pt x="404960" y="984378"/>
                    <a:pt x="427630" y="979429"/>
                    <a:pt x="450376" y="974880"/>
                  </a:cubicBezTo>
                  <a:cubicBezTo>
                    <a:pt x="272002" y="796506"/>
                    <a:pt x="506689" y="1045530"/>
                    <a:pt x="368490" y="852050"/>
                  </a:cubicBezTo>
                  <a:cubicBezTo>
                    <a:pt x="358956" y="838702"/>
                    <a:pt x="339145" y="836353"/>
                    <a:pt x="327546" y="824754"/>
                  </a:cubicBezTo>
                  <a:cubicBezTo>
                    <a:pt x="248341" y="745549"/>
                    <a:pt x="295267" y="772617"/>
                    <a:pt x="232012" y="688277"/>
                  </a:cubicBezTo>
                  <a:cubicBezTo>
                    <a:pt x="220431" y="672836"/>
                    <a:pt x="202919" y="662568"/>
                    <a:pt x="191069" y="647333"/>
                  </a:cubicBezTo>
                  <a:cubicBezTo>
                    <a:pt x="170929" y="621438"/>
                    <a:pt x="154675" y="592742"/>
                    <a:pt x="136478" y="565447"/>
                  </a:cubicBezTo>
                  <a:cubicBezTo>
                    <a:pt x="127379" y="551799"/>
                    <a:pt x="93410" y="519997"/>
                    <a:pt x="109182" y="524503"/>
                  </a:cubicBezTo>
                  <a:cubicBezTo>
                    <a:pt x="141027" y="533602"/>
                    <a:pt x="173805" y="539910"/>
                    <a:pt x="204717" y="551799"/>
                  </a:cubicBezTo>
                  <a:cubicBezTo>
                    <a:pt x="248344" y="568579"/>
                    <a:pt x="314315" y="608357"/>
                    <a:pt x="354842" y="633686"/>
                  </a:cubicBezTo>
                  <a:cubicBezTo>
                    <a:pt x="368751" y="642379"/>
                    <a:pt x="381544" y="652843"/>
                    <a:pt x="395785" y="660981"/>
                  </a:cubicBezTo>
                  <a:cubicBezTo>
                    <a:pt x="413449" y="671075"/>
                    <a:pt x="432179" y="679178"/>
                    <a:pt x="450376" y="688277"/>
                  </a:cubicBezTo>
                  <a:cubicBezTo>
                    <a:pt x="436728" y="660981"/>
                    <a:pt x="426361" y="631782"/>
                    <a:pt x="409433" y="606390"/>
                  </a:cubicBezTo>
                  <a:cubicBezTo>
                    <a:pt x="398727" y="590331"/>
                    <a:pt x="378066" y="582205"/>
                    <a:pt x="368490" y="565447"/>
                  </a:cubicBezTo>
                  <a:cubicBezTo>
                    <a:pt x="359184" y="549161"/>
                    <a:pt x="363230" y="527633"/>
                    <a:pt x="354842" y="510856"/>
                  </a:cubicBezTo>
                  <a:cubicBezTo>
                    <a:pt x="344670" y="490511"/>
                    <a:pt x="325954" y="475554"/>
                    <a:pt x="313899" y="456265"/>
                  </a:cubicBezTo>
                  <a:cubicBezTo>
                    <a:pt x="303116" y="439013"/>
                    <a:pt x="296697" y="419338"/>
                    <a:pt x="286603" y="401674"/>
                  </a:cubicBezTo>
                  <a:cubicBezTo>
                    <a:pt x="248089" y="334275"/>
                    <a:pt x="267210" y="384293"/>
                    <a:pt x="218364" y="306139"/>
                  </a:cubicBezTo>
                  <a:cubicBezTo>
                    <a:pt x="188629" y="258563"/>
                    <a:pt x="190520" y="249350"/>
                    <a:pt x="177421" y="196957"/>
                  </a:cubicBezTo>
                  <a:cubicBezTo>
                    <a:pt x="181970" y="156014"/>
                    <a:pt x="160066" y="101254"/>
                    <a:pt x="191069" y="74127"/>
                  </a:cubicBezTo>
                  <a:cubicBezTo>
                    <a:pt x="215994" y="52318"/>
                    <a:pt x="258662" y="83642"/>
                    <a:pt x="286603" y="101423"/>
                  </a:cubicBezTo>
                  <a:cubicBezTo>
                    <a:pt x="311178" y="117062"/>
                    <a:pt x="322012" y="147740"/>
                    <a:pt x="341194" y="169662"/>
                  </a:cubicBezTo>
                  <a:cubicBezTo>
                    <a:pt x="418351" y="257841"/>
                    <a:pt x="346836" y="158452"/>
                    <a:pt x="423081" y="265196"/>
                  </a:cubicBezTo>
                  <a:cubicBezTo>
                    <a:pt x="448740" y="301119"/>
                    <a:pt x="453623" y="305480"/>
                    <a:pt x="464024" y="347083"/>
                  </a:cubicBezTo>
                  <a:cubicBezTo>
                    <a:pt x="465127" y="351496"/>
                    <a:pt x="464024" y="356181"/>
                    <a:pt x="464024" y="36073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1366323770_sutee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908720"/>
              <a:ext cx="3528392" cy="4824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chemeClr val="accent5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331640" y="1124744"/>
              <a:ext cx="2664296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Century Schoolbook" pitchFamily="18" charset="0"/>
                </a:rPr>
                <a:t>Суте́ев</a:t>
              </a:r>
              <a:r>
                <a:rPr lang="ru-RU" b="1" dirty="0" smtClean="0">
                  <a:solidFill>
                    <a:schemeClr val="tx1"/>
                  </a:solidFill>
                  <a:latin typeface="Century Schoolbook" pitchFamily="18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Century Schoolbook" pitchFamily="18" charset="0"/>
                </a:rPr>
                <a:t>Влади́мир</a:t>
              </a:r>
              <a:r>
                <a:rPr lang="ru-RU" b="1" dirty="0" smtClean="0">
                  <a:solidFill>
                    <a:schemeClr val="tx1"/>
                  </a:solidFill>
                  <a:latin typeface="Century Schoolbook" pitchFamily="18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Century Schoolbook" pitchFamily="18" charset="0"/>
                </a:rPr>
                <a:t>Григо́рьевич</a:t>
              </a:r>
              <a:endParaRPr lang="ru-RU" b="1" dirty="0" smtClean="0">
                <a:solidFill>
                  <a:schemeClr val="tx1"/>
                </a:solidFill>
                <a:latin typeface="Century Schoolbook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Century Schoolbook" pitchFamily="18" charset="0"/>
                </a:rPr>
                <a:t>(5 июля 1903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Century Schoolbook" pitchFamily="18" charset="0"/>
                </a:rPr>
                <a:t> —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Century Schoolbook" pitchFamily="18" charset="0"/>
                </a:rPr>
                <a:t>10 марта 1993)</a:t>
              </a:r>
              <a:endParaRPr lang="ru-RU" b="1" dirty="0">
                <a:solidFill>
                  <a:schemeClr val="tx1"/>
                </a:solidFill>
                <a:latin typeface="Century Schoolbook" pitchFamily="18" charset="0"/>
              </a:endParaRPr>
            </a:p>
          </p:txBody>
        </p:sp>
        <p:pic>
          <p:nvPicPr>
            <p:cNvPr id="11" name="Рисунок 10" descr="novyj-god-56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84" y="2492896"/>
              <a:ext cx="2664296" cy="3759723"/>
            </a:xfrm>
            <a:prstGeom prst="rect">
              <a:avLst/>
            </a:prstGeom>
          </p:spPr>
        </p:pic>
        <p:sp>
          <p:nvSpPr>
            <p:cNvPr id="12" name="4-конечная звезда 11"/>
            <p:cNvSpPr/>
            <p:nvPr/>
          </p:nvSpPr>
          <p:spPr>
            <a:xfrm>
              <a:off x="1043608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4-конечная звезда 12"/>
            <p:cNvSpPr/>
            <p:nvPr/>
          </p:nvSpPr>
          <p:spPr>
            <a:xfrm>
              <a:off x="1691680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4-конечная звезда 13"/>
            <p:cNvSpPr/>
            <p:nvPr/>
          </p:nvSpPr>
          <p:spPr>
            <a:xfrm>
              <a:off x="539552" y="530120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4-конечная звезда 14"/>
            <p:cNvSpPr/>
            <p:nvPr/>
          </p:nvSpPr>
          <p:spPr>
            <a:xfrm>
              <a:off x="611560" y="465313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4-конечная звезда 15"/>
            <p:cNvSpPr/>
            <p:nvPr/>
          </p:nvSpPr>
          <p:spPr>
            <a:xfrm>
              <a:off x="611560" y="400506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4-конечная звезда 16"/>
            <p:cNvSpPr/>
            <p:nvPr/>
          </p:nvSpPr>
          <p:spPr>
            <a:xfrm>
              <a:off x="611560" y="328498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4-конечная звезда 17"/>
            <p:cNvSpPr/>
            <p:nvPr/>
          </p:nvSpPr>
          <p:spPr>
            <a:xfrm>
              <a:off x="611560" y="256490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4-конечная звезда 18"/>
            <p:cNvSpPr/>
            <p:nvPr/>
          </p:nvSpPr>
          <p:spPr>
            <a:xfrm>
              <a:off x="755576" y="112474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4-конечная звезда 19"/>
            <p:cNvSpPr/>
            <p:nvPr/>
          </p:nvSpPr>
          <p:spPr>
            <a:xfrm>
              <a:off x="5148064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4-конечная звезда 20"/>
            <p:cNvSpPr/>
            <p:nvPr/>
          </p:nvSpPr>
          <p:spPr>
            <a:xfrm>
              <a:off x="4355976" y="6926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4-конечная звезда 21"/>
            <p:cNvSpPr/>
            <p:nvPr/>
          </p:nvSpPr>
          <p:spPr>
            <a:xfrm>
              <a:off x="3491880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>
              <a:off x="2483768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4-конечная звезда 23"/>
            <p:cNvSpPr/>
            <p:nvPr/>
          </p:nvSpPr>
          <p:spPr>
            <a:xfrm>
              <a:off x="8316416" y="220486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4-конечная звезда 24"/>
            <p:cNvSpPr/>
            <p:nvPr/>
          </p:nvSpPr>
          <p:spPr>
            <a:xfrm>
              <a:off x="8316416" y="134076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4-конечная звезда 25"/>
            <p:cNvSpPr/>
            <p:nvPr/>
          </p:nvSpPr>
          <p:spPr>
            <a:xfrm>
              <a:off x="8172400" y="6926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4-конечная звезда 26"/>
            <p:cNvSpPr/>
            <p:nvPr/>
          </p:nvSpPr>
          <p:spPr>
            <a:xfrm>
              <a:off x="7524328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4-конечная звезда 27"/>
            <p:cNvSpPr/>
            <p:nvPr/>
          </p:nvSpPr>
          <p:spPr>
            <a:xfrm>
              <a:off x="6804248" y="548680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4-конечная звезда 28"/>
            <p:cNvSpPr/>
            <p:nvPr/>
          </p:nvSpPr>
          <p:spPr>
            <a:xfrm>
              <a:off x="5940152" y="62068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4-конечная звезда 29"/>
            <p:cNvSpPr/>
            <p:nvPr/>
          </p:nvSpPr>
          <p:spPr>
            <a:xfrm>
              <a:off x="8316416" y="2996952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4-конечная звезда 30"/>
            <p:cNvSpPr/>
            <p:nvPr/>
          </p:nvSpPr>
          <p:spPr>
            <a:xfrm>
              <a:off x="8316416" y="393305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4-конечная звезда 31"/>
            <p:cNvSpPr/>
            <p:nvPr/>
          </p:nvSpPr>
          <p:spPr>
            <a:xfrm>
              <a:off x="8388424" y="4869160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4-конечная звезда 32"/>
            <p:cNvSpPr/>
            <p:nvPr/>
          </p:nvSpPr>
          <p:spPr>
            <a:xfrm>
              <a:off x="8316416" y="580526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4-конечная звезда 33"/>
            <p:cNvSpPr/>
            <p:nvPr/>
          </p:nvSpPr>
          <p:spPr>
            <a:xfrm>
              <a:off x="5508104" y="60932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4-конечная звезда 34"/>
            <p:cNvSpPr/>
            <p:nvPr/>
          </p:nvSpPr>
          <p:spPr>
            <a:xfrm>
              <a:off x="6228184" y="616530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4-конечная звезда 35"/>
            <p:cNvSpPr/>
            <p:nvPr/>
          </p:nvSpPr>
          <p:spPr>
            <a:xfrm>
              <a:off x="6948264" y="60932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4-конечная звезда 36"/>
            <p:cNvSpPr/>
            <p:nvPr/>
          </p:nvSpPr>
          <p:spPr>
            <a:xfrm>
              <a:off x="7668344" y="60932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4-конечная звезда 37"/>
            <p:cNvSpPr/>
            <p:nvPr/>
          </p:nvSpPr>
          <p:spPr>
            <a:xfrm>
              <a:off x="2267744" y="616530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4-конечная звезда 38"/>
            <p:cNvSpPr/>
            <p:nvPr/>
          </p:nvSpPr>
          <p:spPr>
            <a:xfrm>
              <a:off x="3203848" y="60932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4-конечная звезда 39"/>
            <p:cNvSpPr/>
            <p:nvPr/>
          </p:nvSpPr>
          <p:spPr>
            <a:xfrm>
              <a:off x="3923928" y="6093296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4-конечная звезда 40"/>
            <p:cNvSpPr/>
            <p:nvPr/>
          </p:nvSpPr>
          <p:spPr>
            <a:xfrm>
              <a:off x="4716016" y="616530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4-конечная звезда 41"/>
            <p:cNvSpPr/>
            <p:nvPr/>
          </p:nvSpPr>
          <p:spPr>
            <a:xfrm>
              <a:off x="8244408" y="6309320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4-конечная звезда 42"/>
            <p:cNvSpPr/>
            <p:nvPr/>
          </p:nvSpPr>
          <p:spPr>
            <a:xfrm>
              <a:off x="611560" y="5949280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4-конечная звезда 43"/>
            <p:cNvSpPr/>
            <p:nvPr/>
          </p:nvSpPr>
          <p:spPr>
            <a:xfrm>
              <a:off x="1115616" y="6165304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4-конечная звезда 44"/>
            <p:cNvSpPr/>
            <p:nvPr/>
          </p:nvSpPr>
          <p:spPr>
            <a:xfrm>
              <a:off x="683568" y="1700808"/>
              <a:ext cx="144016" cy="144016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 descr="tmpBB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764704"/>
            <a:ext cx="75039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5_El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  <p:pic>
        <p:nvPicPr>
          <p:cNvPr id="46" name="Рисунок 45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37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27584" y="836712"/>
            <a:ext cx="7416824" cy="5184576"/>
            <a:chOff x="827584" y="836712"/>
            <a:chExt cx="7416824" cy="51845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572000" y="836712"/>
              <a:ext cx="3672408" cy="3744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tmpBB1-1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836712"/>
              <a:ext cx="4176464" cy="51845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tmpBB1-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4149080"/>
              <a:ext cx="3600400" cy="18634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Рисунок 8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45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mpBB1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34481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545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tmpBB1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70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08720"/>
            <a:ext cx="734481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335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23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1682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67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mpBB1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16824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mpBB1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229995" cy="5040560"/>
          </a:xfrm>
          <a:prstGeom prst="rect">
            <a:avLst/>
          </a:prstGeom>
        </p:spPr>
      </p:pic>
      <p:pic>
        <p:nvPicPr>
          <p:cNvPr id="4" name="Рисунок 3" descr="tmpBB1-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908720"/>
            <a:ext cx="7200800" cy="5040560"/>
          </a:xfrm>
          <a:prstGeom prst="rect">
            <a:avLst/>
          </a:prstGeom>
        </p:spPr>
      </p:pic>
      <p:pic>
        <p:nvPicPr>
          <p:cNvPr id="6" name="Рисунок 5" descr="novyj-god-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4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mpBB1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10738"/>
            <a:ext cx="7488832" cy="521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mpBB1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4168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mpBB1-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908720"/>
            <a:ext cx="7488832" cy="515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ovyj-god-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7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359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5337"/>
            <a:ext cx="7416824" cy="511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tmpBB1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4168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9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888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ДОШКОЛЬНИКИ\12 января\ёлка\tmpBB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34481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37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mpBB1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4888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54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дошк\сигналы\graf_d_6_mas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4139952" y="465313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499992" y="4869160"/>
            <a:ext cx="144016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827584" y="278092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4932040" y="1340768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1187624" y="2204864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2000" y="2204864"/>
            <a:ext cx="0" cy="12241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827584" y="2492896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4716016" y="692696"/>
            <a:ext cx="21602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1115616" y="3573016"/>
            <a:ext cx="72008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 flipH="1">
            <a:off x="4211960" y="1340768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1547664" y="1916832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4932040" y="191683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572000" y="692696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572000" y="692696"/>
            <a:ext cx="36004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3779912" y="1628800"/>
            <a:ext cx="432048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4932040" y="69269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H="1" flipV="1">
            <a:off x="827584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>
            <a:off x="4572000" y="1916832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H="1" flipV="1">
            <a:off x="4572000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292080" y="16288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3851920" y="278092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1907704" y="1916832"/>
            <a:ext cx="18722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novyj-god-5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5229200"/>
            <a:ext cx="984287" cy="1388977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 flipH="1">
            <a:off x="3059832" y="2780928"/>
            <a:ext cx="7920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547664" y="3140968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3851920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4211960" y="3717032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059832" y="2780928"/>
            <a:ext cx="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 flipV="1">
            <a:off x="3059832" y="3429000"/>
            <a:ext cx="432048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2699792" y="3717032"/>
            <a:ext cx="79208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2339752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339752" y="2492896"/>
            <a:ext cx="0" cy="9361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1907704" y="2492896"/>
            <a:ext cx="432048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1547664" y="2852936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1187624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211960" y="285293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4211960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2699792" y="3429000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699792" y="285293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 flipV="1">
            <a:off x="827584" y="3140968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1187624" y="3140968"/>
            <a:ext cx="36004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Овал 110"/>
          <p:cNvSpPr/>
          <p:nvPr/>
        </p:nvSpPr>
        <p:spPr>
          <a:xfrm>
            <a:off x="4860032" y="15567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580112" y="1700808"/>
            <a:ext cx="144016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37"/>
          <p:cNvGrpSpPr/>
          <p:nvPr/>
        </p:nvGrpSpPr>
        <p:grpSpPr>
          <a:xfrm rot="795159">
            <a:off x="4909414" y="1619102"/>
            <a:ext cx="601779" cy="500731"/>
            <a:chOff x="6804248" y="3068960"/>
            <a:chExt cx="600620" cy="288032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6804248" y="3185041"/>
              <a:ext cx="600620" cy="2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flipH="1">
              <a:off x="6876256" y="3185040"/>
              <a:ext cx="528611" cy="171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H="1" flipV="1">
              <a:off x="6876256" y="3068960"/>
              <a:ext cx="528612" cy="1160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8"/>
          <p:cNvGrpSpPr/>
          <p:nvPr/>
        </p:nvGrpSpPr>
        <p:grpSpPr>
          <a:xfrm rot="16513668">
            <a:off x="5325116" y="1411398"/>
            <a:ext cx="421602" cy="306517"/>
            <a:chOff x="6804248" y="3068960"/>
            <a:chExt cx="600620" cy="288032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6804248" y="3185041"/>
              <a:ext cx="600620" cy="279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H="1">
              <a:off x="6876256" y="3185040"/>
              <a:ext cx="528611" cy="1719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H="1" flipV="1">
              <a:off x="6876256" y="3068960"/>
              <a:ext cx="528612" cy="1160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0"/>
          <p:cNvGrpSpPr/>
          <p:nvPr/>
        </p:nvGrpSpPr>
        <p:grpSpPr>
          <a:xfrm>
            <a:off x="7164288" y="980728"/>
            <a:ext cx="1512168" cy="2808312"/>
            <a:chOff x="7164288" y="980728"/>
            <a:chExt cx="1512168" cy="2808312"/>
          </a:xfrm>
        </p:grpSpPr>
        <p:sp>
          <p:nvSpPr>
            <p:cNvPr id="37" name="Овал 36"/>
            <p:cNvSpPr/>
            <p:nvPr/>
          </p:nvSpPr>
          <p:spPr>
            <a:xfrm>
              <a:off x="7164288" y="364502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7236296" y="3429000"/>
              <a:ext cx="338949" cy="266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596336" y="2780928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H="1">
              <a:off x="7164288" y="2780928"/>
              <a:ext cx="432048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7164288" y="2780928"/>
              <a:ext cx="0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H="1">
              <a:off x="8316416" y="1628800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flipH="1">
              <a:off x="7164288" y="2780928"/>
              <a:ext cx="43204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7596336" y="2492896"/>
              <a:ext cx="36004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 flipH="1" flipV="1">
              <a:off x="7236296" y="2204864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flipH="1">
              <a:off x="7236296" y="1916832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 flipH="1">
              <a:off x="7524328" y="2492896"/>
              <a:ext cx="432048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>
              <a:off x="8316416" y="1268760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/>
            <p:cNvCxnSpPr/>
            <p:nvPr/>
          </p:nvCxnSpPr>
          <p:spPr>
            <a:xfrm flipH="1">
              <a:off x="8316416" y="980728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 flipH="1">
              <a:off x="8316416" y="3429000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>
            <a:xfrm flipV="1">
              <a:off x="8676456" y="980728"/>
              <a:ext cx="0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 flipH="1">
              <a:off x="7596336" y="1916832"/>
              <a:ext cx="72008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flipH="1">
              <a:off x="8316416" y="3140968"/>
              <a:ext cx="360040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flipV="1">
              <a:off x="8673008" y="3140968"/>
              <a:ext cx="3448" cy="2880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>
              <a:off x="8316416" y="1916832"/>
              <a:ext cx="0" cy="15121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единительная линия 213"/>
            <p:cNvCxnSpPr/>
            <p:nvPr/>
          </p:nvCxnSpPr>
          <p:spPr>
            <a:xfrm flipH="1">
              <a:off x="7308304" y="3717032"/>
              <a:ext cx="10081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Овал 218"/>
            <p:cNvSpPr/>
            <p:nvPr/>
          </p:nvSpPr>
          <p:spPr>
            <a:xfrm>
              <a:off x="7164288" y="1988840"/>
              <a:ext cx="72008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7812360" y="206084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95536" y="4653136"/>
            <a:ext cx="360040" cy="288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27584" y="4653136"/>
            <a:ext cx="360040" cy="288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87624" y="4653136"/>
            <a:ext cx="360040" cy="28803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907704" y="4653136"/>
            <a:ext cx="792088" cy="2880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>
            <a:off x="3059832" y="4365104"/>
            <a:ext cx="360040" cy="576064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39552" y="4725144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Рисунок 88" descr="412156632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5877272"/>
            <a:ext cx="792088" cy="594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0" name="Овал 129"/>
          <p:cNvSpPr/>
          <p:nvPr/>
        </p:nvSpPr>
        <p:spPr>
          <a:xfrm flipH="1">
            <a:off x="7164288" y="3573016"/>
            <a:ext cx="144016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 animBg="1"/>
      <p:bldP spid="112" grpId="1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71600" y="764704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1.Шаблон: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Фокина Л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http://linda6035.ucoz.ru/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mirgif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prazdniki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noviy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novyj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god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-56.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ёлка 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http://i.allday2.com/81/28/56/1366323770_suteev.jpg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портрет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vseskazki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vladimir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suteev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elka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chitat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картинки к сказке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Ёлка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algn="just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http://detsad-kitty.ru/skazki/38381-vsuteev-meshok-yablok-i-drugie-skazki-multfilmy.html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аудиосказка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‘’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Ёлка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’’</a:t>
            </a:r>
          </a:p>
          <a:p>
            <a:pPr algn="just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http://media2.fanparty.ru/fanclubs/masha-i-medved/gallery/1628052_masha_i_medved_pic.gif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http://muzofon.com/search/белые%20белые%20в%20декабре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песня Новогодний хоровод</a:t>
            </a:r>
          </a:p>
          <a:p>
            <a:pPr algn="just"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http://smayli.ru/data/smiles/detia-104.gif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мальчик на санках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 http://liubavyshka.ru/_ph/30/2/274884249.gif?1418499947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медвежонок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http://liubavyshka.ru/_ph/145/2/606607625.gif?1418500034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зайчик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http://liubavyshka.ru/_ph/46/2/298899671.gif?1418500102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снеговик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http://900igr.net/prezentatsii/stikhi/Novyj-god.files/Stikhi-pro-Novyj-god.html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Дед Мороз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http://novyj-god2011.ru/_ph/1/2/412156632.jpg?1418319383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дети водят хоровод возле ёлки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дворе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 http://content.foto.my.mail.ru/mail/sadovskaya.77/_animated/i-1993.gif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картинка  новогодней ночи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60648"/>
            <a:ext cx="3384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pic>
        <p:nvPicPr>
          <p:cNvPr id="4" name="Рисунок 3" descr="novyj-god-56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5536" y="5229200"/>
            <a:ext cx="984287" cy="138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971600" y="1124744"/>
            <a:ext cx="7272808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4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«Аннинская средняя общеобразовательная школа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углубленным изучением отдельных предметов»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п.г.т. Анна Воронежской области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043608" y="2564904"/>
            <a:ext cx="7272808" cy="86409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Белокопытова Марина Николаевна, 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717032"/>
            <a:ext cx="7056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к занятию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предшкольной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подготовке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’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Снеговик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почтовик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’’.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5517232"/>
            <a:ext cx="3571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pic>
        <p:nvPicPr>
          <p:cNvPr id="6" name="Рисунок 5" descr="novyj-god-56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157192"/>
            <a:ext cx="984287" cy="138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c9e50770db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ovyj-god-56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19" y="5229200"/>
            <a:ext cx="984287" cy="1388977"/>
          </a:xfrm>
          <a:prstGeom prst="rect">
            <a:avLst/>
          </a:prstGeom>
        </p:spPr>
      </p:pic>
      <p:pic>
        <p:nvPicPr>
          <p:cNvPr id="6" name="Рисунок 5" descr="novyj-god-5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1556792"/>
            <a:ext cx="2500550" cy="4176464"/>
          </a:xfrm>
          <a:prstGeom prst="rect">
            <a:avLst/>
          </a:prstGeom>
        </p:spPr>
      </p:pic>
      <p:pic>
        <p:nvPicPr>
          <p:cNvPr id="8" name="Рисунок 7" descr="novyj-god-5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556792"/>
            <a:ext cx="2500550" cy="4176464"/>
          </a:xfrm>
          <a:prstGeom prst="rect">
            <a:avLst/>
          </a:prstGeom>
        </p:spPr>
      </p:pic>
      <p:pic>
        <p:nvPicPr>
          <p:cNvPr id="9" name="quot-Belye-belye-v-dekabre-quot-Novogodniy-horovod--Pesnya-quotV-dekabrequot-Belye-belye-v-dekabre-v-dekabre-Elochki-elochki-vo-dvore-vo-dv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4" name="Рисунок 23" descr="detia-10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204864" y="1772816"/>
            <a:ext cx="1080120" cy="10801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6" name="Рисунок 25" descr="958968056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013176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Группа 28"/>
          <p:cNvGrpSpPr/>
          <p:nvPr/>
        </p:nvGrpSpPr>
        <p:grpSpPr>
          <a:xfrm>
            <a:off x="3059832" y="404664"/>
            <a:ext cx="3325697" cy="5112568"/>
            <a:chOff x="3203848" y="1268760"/>
            <a:chExt cx="2624731" cy="4176464"/>
          </a:xfrm>
        </p:grpSpPr>
        <p:pic>
          <p:nvPicPr>
            <p:cNvPr id="30" name="Рисунок 29" descr="novyj-god-56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3848" y="1268760"/>
              <a:ext cx="2500550" cy="4176464"/>
            </a:xfrm>
            <a:prstGeom prst="rect">
              <a:avLst/>
            </a:prstGeom>
          </p:spPr>
        </p:pic>
        <p:pic>
          <p:nvPicPr>
            <p:cNvPr id="31" name="Рисунок 30" descr="22598399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1880" y="3861048"/>
              <a:ext cx="360040" cy="435533"/>
            </a:xfrm>
            <a:prstGeom prst="rect">
              <a:avLst/>
            </a:prstGeom>
          </p:spPr>
        </p:pic>
        <p:pic>
          <p:nvPicPr>
            <p:cNvPr id="32" name="Рисунок 31" descr="133499730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0032" y="3284984"/>
              <a:ext cx="372804" cy="564854"/>
            </a:xfrm>
            <a:prstGeom prst="rect">
              <a:avLst/>
            </a:prstGeom>
          </p:spPr>
        </p:pic>
        <p:pic>
          <p:nvPicPr>
            <p:cNvPr id="33" name="Рисунок 32" descr="153097591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3139" y="3504051"/>
              <a:ext cx="504056" cy="439249"/>
            </a:xfrm>
            <a:prstGeom prst="rect">
              <a:avLst/>
            </a:prstGeom>
          </p:spPr>
        </p:pic>
        <p:pic>
          <p:nvPicPr>
            <p:cNvPr id="34" name="Рисунок 33" descr="464254628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6583" y="4798166"/>
              <a:ext cx="521996" cy="470587"/>
            </a:xfrm>
            <a:prstGeom prst="rect">
              <a:avLst/>
            </a:prstGeom>
          </p:spPr>
        </p:pic>
        <p:pic>
          <p:nvPicPr>
            <p:cNvPr id="35" name="Рисунок 34" descr="528049279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95936" y="1844824"/>
              <a:ext cx="432048" cy="432048"/>
            </a:xfrm>
            <a:prstGeom prst="rect">
              <a:avLst/>
            </a:prstGeom>
          </p:spPr>
        </p:pic>
        <p:pic>
          <p:nvPicPr>
            <p:cNvPr id="36" name="Рисунок 35" descr="589272858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7904" y="2636912"/>
              <a:ext cx="585999" cy="708870"/>
            </a:xfrm>
            <a:prstGeom prst="rect">
              <a:avLst/>
            </a:prstGeom>
          </p:spPr>
        </p:pic>
        <p:pic>
          <p:nvPicPr>
            <p:cNvPr id="37" name="Рисунок 36" descr="326076138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3928" y="4293096"/>
              <a:ext cx="576064" cy="696851"/>
            </a:xfrm>
            <a:prstGeom prst="rect">
              <a:avLst/>
            </a:prstGeom>
          </p:spPr>
        </p:pic>
        <p:pic>
          <p:nvPicPr>
            <p:cNvPr id="38" name="Рисунок 37" descr="652067590.gif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5976" y="1988840"/>
              <a:ext cx="432048" cy="520540"/>
            </a:xfrm>
            <a:prstGeom prst="rect">
              <a:avLst/>
            </a:prstGeom>
          </p:spPr>
        </p:pic>
        <p:pic>
          <p:nvPicPr>
            <p:cNvPr id="39" name="Рисунок 38" descr="917243130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5599" y="4033462"/>
              <a:ext cx="354747" cy="984523"/>
            </a:xfrm>
            <a:prstGeom prst="rect">
              <a:avLst/>
            </a:prstGeom>
          </p:spPr>
        </p:pic>
        <p:pic>
          <p:nvPicPr>
            <p:cNvPr id="40" name="Рисунок 39" descr="963236306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3848" y="4581128"/>
              <a:ext cx="547529" cy="636662"/>
            </a:xfrm>
            <a:prstGeom prst="rect">
              <a:avLst/>
            </a:prstGeom>
          </p:spPr>
        </p:pic>
        <p:pic>
          <p:nvPicPr>
            <p:cNvPr id="41" name="Рисунок 40" descr="888893742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83968" y="2636912"/>
              <a:ext cx="676588" cy="780678"/>
            </a:xfrm>
            <a:prstGeom prst="rect">
              <a:avLst/>
            </a:prstGeom>
          </p:spPr>
        </p:pic>
      </p:grpSp>
      <p:pic>
        <p:nvPicPr>
          <p:cNvPr id="44" name="Рисунок 43" descr="606607625.gi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11960" y="4581128"/>
            <a:ext cx="1445351" cy="1480939"/>
          </a:xfrm>
          <a:prstGeom prst="rect">
            <a:avLst/>
          </a:prstGeom>
        </p:spPr>
      </p:pic>
      <p:pic>
        <p:nvPicPr>
          <p:cNvPr id="45" name="Рисунок 44" descr="298899671.gi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940152" y="3068960"/>
            <a:ext cx="2304256" cy="2426823"/>
          </a:xfrm>
          <a:prstGeom prst="rect">
            <a:avLst/>
          </a:prstGeom>
        </p:spPr>
      </p:pic>
      <p:pic>
        <p:nvPicPr>
          <p:cNvPr id="43" name="Рисунок 42" descr="274884249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339752" y="3933056"/>
            <a:ext cx="1275645" cy="1944216"/>
          </a:xfrm>
          <a:prstGeom prst="rect">
            <a:avLst/>
          </a:prstGeom>
        </p:spPr>
      </p:pic>
      <p:pic>
        <p:nvPicPr>
          <p:cNvPr id="42" name="Рисунок 41" descr="1628052_masha_i_medved_pic.gif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AFDFF"/>
              </a:clrFrom>
              <a:clrTo>
                <a:srgbClr val="FA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284984"/>
            <a:ext cx="180020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7" name="Рисунок 46" descr="107135592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483768" y="5445224"/>
            <a:ext cx="4680520" cy="115212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8" name="Picture 6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144000" y="4221088"/>
            <a:ext cx="1548680" cy="223331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82 -0.00671 C -0.0224 -0.00463 -0.04896 -0.00393 -0.07517 -0.00277 C -0.10486 0.00232 -0.13681 0.0044 -0.16736 0.00811 C -0.24167 0.00764 -0.31632 0.00811 -0.3908 0.00672 C -0.39636 0.00672 -0.4066 0.00394 -0.4066 0.00417 C -0.42118 -0.00115 -0.43872 -0.00138 -0.45365 -0.00555 " pathEditMode="relative" rAng="0" ptsTypes="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77778E-6 7.40741E-7 C 0.03993 0.04954 0.0967 0.04259 0.14931 0.04468 C 0.19427 0.05625 0.24358 0.0493 0.28924 0.04699 C 0.30434 0.04051 0.31615 0.03889 0.33212 0.03727 C 0.34479 0.03194 0.32952 0.03773 0.35157 0.03241 C 0.36111 0.02963 0.37084 0.0243 0.38056 0.02245 C 0.3915 0.02014 0.40261 0.01921 0.41354 0.01713 C 0.43889 0.00903 0.45122 0.00463 0.47761 0.00255 C 0.48559 7.40741E-7 0.49288 -0.00278 0.50122 -0.00486 C 0.48229 -0.00556 0.44479 -0.00695 0.44479 -0.00671 " pathEditMode="relative" rAng="0" ptsTypes="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300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0.05972 -0.0419 C 0.09878 -0.0419 0.1309 0.00208 0.1309 0.05718 C 0.1309 0.11227 0.09878 0.15741 0.05972 0.15741 C 0.02049 0.15741 -0.01076 0.11227 -0.01076 0.05718 C -0.01076 0.00208 0.02049 -0.0419 0.05972 -0.0419 Z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300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06215 -0.0419 C -0.02535 -0.0419 0.00504 0.00394 0.00504 0.06134 C 0.00504 0.11829 -0.02535 0.16528 -0.06215 0.16528 C -0.0993 0.16528 -0.12882 0.11829 -0.12882 0.06134 C -0.12882 0.00394 -0.0993 -0.0419 -0.06215 -0.0419 Z " pathEditMode="relative" rAng="0" ptsTypes="fffff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Motion origin="layout" path="M -5.55556E-7 3.33333E-6 L -0.49097 0.7372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3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Motion origin="layout" path="M -8.33333E-7 1.48148E-6 L 0.09566 0.1851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path" presetSubtype="0" repeatCount="200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0.01962 -0.02616 L 1.37014 0.73495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38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9" presetClass="entr" presetSubtype="10" repeatCount="3000" fill="hold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8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9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102000"/>
                                  </p:stCondLst>
                                  <p:childTnLst>
                                    <p:animMotion origin="layout" path="M -0.20677 0.04722 L -0.08472 0.04745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tmpBB1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42563"/>
            <a:ext cx="7488832" cy="517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 descr="tmpBB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836712"/>
            <a:ext cx="7522779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tmpBB1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0244" y="764704"/>
            <a:ext cx="723215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18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mpBB1-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48883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tmpBB1-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34481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mpBB1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152" y="836712"/>
            <a:ext cx="744926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novyj-god-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mpBB1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12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18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mpBB1-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41682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4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mpBB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74888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mpBB1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74168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yj-god-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8883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ovyj-god-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157192"/>
            <a:ext cx="1008112" cy="1422598"/>
          </a:xfrm>
          <a:prstGeom prst="rect">
            <a:avLst/>
          </a:prstGeom>
        </p:spPr>
      </p:pic>
    </p:spTree>
  </p:cSld>
  <p:clrMapOvr>
    <a:masterClrMapping/>
  </p:clrMapOvr>
  <p:transition advClick="0" advTm="1323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266</Words>
  <Application>Microsoft Office PowerPoint</Application>
  <PresentationFormat>Экран (4:3)</PresentationFormat>
  <Paragraphs>35</Paragraphs>
  <Slides>24</Slides>
  <Notes>3</Notes>
  <HiddenSlides>2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300</cp:revision>
  <dcterms:created xsi:type="dcterms:W3CDTF">2014-02-28T15:41:43Z</dcterms:created>
  <dcterms:modified xsi:type="dcterms:W3CDTF">2014-12-14T08:27:03Z</dcterms:modified>
</cp:coreProperties>
</file>