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56" r:id="rId5"/>
    <p:sldId id="258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295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</a:rPr>
              <a:t>диагностика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71800" y="2895600"/>
            <a:ext cx="334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Объясните смысл этого слова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2954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</a:rPr>
              <a:t>диагностика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71800" y="2895600"/>
            <a:ext cx="334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Объясните смысл этого слова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35052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charset="0"/>
                <a:cs typeface="Arial" charset="0"/>
              </a:rPr>
              <a:t>медицинское</a:t>
            </a:r>
            <a:r>
              <a:rPr lang="ru-RU" dirty="0" smtClean="0">
                <a:latin typeface="Arial" charset="0"/>
                <a:cs typeface="Arial" charset="0"/>
              </a:rPr>
              <a:t>, </a:t>
            </a:r>
            <a:r>
              <a:rPr lang="ru-RU" i="1" dirty="0" smtClean="0">
                <a:latin typeface="Arial" charset="0"/>
                <a:cs typeface="Arial" charset="0"/>
              </a:rPr>
              <a:t>техническое </a:t>
            </a:r>
            <a:r>
              <a:rPr lang="ru-RU" dirty="0" smtClean="0">
                <a:latin typeface="Arial" charset="0"/>
                <a:cs typeface="Arial" charset="0"/>
              </a:rPr>
              <a:t> исследование с целью определить причину болезни организма, неисправности </a:t>
            </a:r>
            <a:r>
              <a:rPr lang="ru-RU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механизма и т. п.   </a:t>
            </a:r>
            <a:endParaRPr lang="ru-RU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6172200" cy="2133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latin typeface="+mn-lt"/>
              </a:rPr>
              <a:t>Положительные и отрицательные числа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pic>
        <p:nvPicPr>
          <p:cNvPr id="1026" name="Picture 2" descr="C:\Users\ПОЛИНОЧКА\Desktop\открытый урок\6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31" y="838200"/>
            <a:ext cx="2517769" cy="20574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90800" y="3657600"/>
            <a:ext cx="61722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ДИАГНОСТИКА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ПОЛИНОЧКА\Desktop\открытый урок\6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5200"/>
            <a:ext cx="2514600" cy="2471542"/>
          </a:xfrm>
          <a:prstGeom prst="rect">
            <a:avLst/>
          </a:prstGeom>
          <a:noFill/>
        </p:spPr>
      </p:pic>
      <p:pic>
        <p:nvPicPr>
          <p:cNvPr id="9" name="Рисунок 8" descr="http://bars-vet.ru/system/image/23/content_fil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819400"/>
            <a:ext cx="1965026" cy="11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315200" cy="990601"/>
          </a:xfrm>
        </p:spPr>
        <p:txBody>
          <a:bodyPr/>
          <a:lstStyle/>
          <a:p>
            <a:r>
              <a:rPr lang="ru-RU" dirty="0" smtClean="0"/>
              <a:t>Работа в паре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95400" y="2362200"/>
            <a:ext cx="73152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 в группе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057400" y="1219200"/>
            <a:ext cx="5334000" cy="1371600"/>
            <a:chOff x="1524000" y="2057400"/>
            <a:chExt cx="5715000" cy="1524000"/>
          </a:xfrm>
        </p:grpSpPr>
        <p:sp>
          <p:nvSpPr>
            <p:cNvPr id="6" name="Овал 5"/>
            <p:cNvSpPr/>
            <p:nvPr/>
          </p:nvSpPr>
          <p:spPr>
            <a:xfrm>
              <a:off x="1524000" y="2133600"/>
              <a:ext cx="1676400" cy="1447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5562600" y="2057400"/>
              <a:ext cx="1676400" cy="14478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Двойная стрелка влево/вправо 7"/>
            <p:cNvSpPr/>
            <p:nvPr/>
          </p:nvSpPr>
          <p:spPr>
            <a:xfrm>
              <a:off x="3505200" y="2667000"/>
              <a:ext cx="1828800" cy="2286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7-конечная звезда 11"/>
            <p:cNvSpPr/>
            <p:nvPr/>
          </p:nvSpPr>
          <p:spPr>
            <a:xfrm>
              <a:off x="1676400" y="2133600"/>
              <a:ext cx="1371600" cy="1295400"/>
            </a:xfrm>
            <a:prstGeom prst="star7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  <a:p>
              <a:pPr algn="ctr"/>
              <a:endParaRPr lang="ru-RU" dirty="0"/>
            </a:p>
          </p:txBody>
        </p:sp>
        <p:sp>
          <p:nvSpPr>
            <p:cNvPr id="13" name="7-конечная звезда 12"/>
            <p:cNvSpPr/>
            <p:nvPr/>
          </p:nvSpPr>
          <p:spPr>
            <a:xfrm>
              <a:off x="5715000" y="2057400"/>
              <a:ext cx="1371600" cy="1295400"/>
            </a:xfrm>
            <a:prstGeom prst="star7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981200" y="2286000"/>
              <a:ext cx="713657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6800" b="1" dirty="0" smtClean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19800" y="2209800"/>
              <a:ext cx="673581" cy="11387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6800" b="1" dirty="0" smtClean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В</a:t>
              </a:r>
            </a:p>
          </p:txBody>
        </p:sp>
      </p:grpSp>
      <p:sp>
        <p:nvSpPr>
          <p:cNvPr id="28" name="Блок-схема: извлечение 27"/>
          <p:cNvSpPr/>
          <p:nvPr/>
        </p:nvSpPr>
        <p:spPr>
          <a:xfrm>
            <a:off x="2819400" y="3657600"/>
            <a:ext cx="4038600" cy="2819400"/>
          </a:xfrm>
          <a:prstGeom prst="flowChartExtra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8-конечная звезда 28"/>
          <p:cNvSpPr/>
          <p:nvPr/>
        </p:nvSpPr>
        <p:spPr>
          <a:xfrm>
            <a:off x="4114800" y="3200400"/>
            <a:ext cx="1371600" cy="1219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5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ru-RU" sz="5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8-конечная звезда 29"/>
          <p:cNvSpPr/>
          <p:nvPr/>
        </p:nvSpPr>
        <p:spPr>
          <a:xfrm>
            <a:off x="2209800" y="5638800"/>
            <a:ext cx="1371600" cy="1219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8-конечная звезда 31"/>
          <p:cNvSpPr/>
          <p:nvPr/>
        </p:nvSpPr>
        <p:spPr>
          <a:xfrm>
            <a:off x="6096000" y="5638800"/>
            <a:ext cx="1371600" cy="1219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8-конечная звезда 32"/>
          <p:cNvSpPr/>
          <p:nvPr/>
        </p:nvSpPr>
        <p:spPr>
          <a:xfrm>
            <a:off x="4114800" y="4800600"/>
            <a:ext cx="1371600" cy="1219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3252763">
            <a:off x="4894640" y="4885296"/>
            <a:ext cx="1828800" cy="2286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>
            <a:off x="3733800" y="6400800"/>
            <a:ext cx="2057400" cy="1524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 rot="7431156">
            <a:off x="2890297" y="4899757"/>
            <a:ext cx="1828800" cy="2286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 rot="5400000">
            <a:off x="4258660" y="4428140"/>
            <a:ext cx="1143000" cy="36392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Двойная стрелка влево/вправо 38"/>
          <p:cNvSpPr/>
          <p:nvPr/>
        </p:nvSpPr>
        <p:spPr>
          <a:xfrm rot="12346636">
            <a:off x="5043620" y="5674895"/>
            <a:ext cx="1300610" cy="36392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 rot="20022377">
            <a:off x="3289919" y="5679441"/>
            <a:ext cx="1300610" cy="36392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67000" y="5719227"/>
            <a:ext cx="45575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ru-RU" sz="5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477000" y="5791200"/>
            <a:ext cx="58862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ru-RU" sz="5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95800" y="5029200"/>
            <a:ext cx="57259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готов работать в паре</a:t>
            </a:r>
            <a:endParaRPr lang="ru-RU" dirty="0"/>
          </a:p>
        </p:txBody>
      </p:sp>
      <p:pic>
        <p:nvPicPr>
          <p:cNvPr id="1026" name="Picture 2" descr="http://eor-vsem.ru/attachments/Image/deti-i-uchitel.png?template=gener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419600" cy="4554774"/>
          </a:xfrm>
          <a:prstGeom prst="rect">
            <a:avLst/>
          </a:prstGeom>
          <a:noFill/>
        </p:spPr>
      </p:pic>
      <p:pic>
        <p:nvPicPr>
          <p:cNvPr id="7" name="Содержимое 6" descr="апао.jpg"/>
          <p:cNvPicPr>
            <a:picLocks noGrp="1" noChangeAspect="1"/>
          </p:cNvPicPr>
          <p:nvPr>
            <p:ph idx="1"/>
          </p:nvPr>
        </p:nvPicPr>
        <p:blipFill>
          <a:blip r:embed="rId3"/>
          <a:srcRect l="3700" r="57366" b="20870"/>
          <a:stretch>
            <a:fillRect/>
          </a:stretch>
        </p:blipFill>
        <p:spPr>
          <a:xfrm>
            <a:off x="5029200" y="1600200"/>
            <a:ext cx="3429000" cy="43557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оценивания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086600" cy="40386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38344"/>
                <a:gridCol w="3348256"/>
              </a:tblGrid>
              <a:tr h="994117">
                <a:tc>
                  <a:txBody>
                    <a:bodyPr/>
                    <a:lstStyle/>
                    <a:p>
                      <a:r>
                        <a:rPr lang="ru-RU" dirty="0" smtClean="0"/>
                        <a:t>Набранные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+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награда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++++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++</a:t>
                      </a:r>
                      <a:endParaRPr lang="ru-RU" sz="4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статус</a:t>
                      </a:r>
                    </a:p>
                    <a:p>
                      <a:r>
                        <a:rPr lang="ru-RU" dirty="0" smtClean="0"/>
                        <a:t>Консультант</a:t>
                      </a:r>
                    </a:p>
                    <a:p>
                      <a:r>
                        <a:rPr lang="ru-RU" dirty="0" smtClean="0"/>
                        <a:t>Отсутствие дом. задания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++++</a:t>
                      </a:r>
                      <a:r>
                        <a:rPr lang="en-US" sz="45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ru-RU" sz="45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++++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adionetplus.ru/uploads/posts/2013-04/1366572327_frazochki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5429250" cy="2819401"/>
          </a:xfrm>
          <a:prstGeom prst="rect">
            <a:avLst/>
          </a:prstGeom>
          <a:noFill/>
        </p:spPr>
      </p:pic>
      <p:pic>
        <p:nvPicPr>
          <p:cNvPr id="2052" name="Picture 4" descr="http://vodb.ru/include/fckeditor/data/users/admin/Image/123/tolerantnos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133849"/>
            <a:ext cx="9144000" cy="2724151"/>
          </a:xfrm>
          <a:prstGeom prst="rect">
            <a:avLst/>
          </a:prstGeom>
          <a:noFill/>
        </p:spPr>
      </p:pic>
      <p:pic>
        <p:nvPicPr>
          <p:cNvPr id="2054" name="Picture 6" descr="http://cs625320.vk.me/v625320330/25d89/CrS--syiQmA.jpg"/>
          <p:cNvPicPr>
            <a:picLocks noChangeAspect="1" noChangeArrowheads="1"/>
          </p:cNvPicPr>
          <p:nvPr/>
        </p:nvPicPr>
        <p:blipFill>
          <a:blip r:embed="rId4"/>
          <a:srcRect t="5217" r="3912"/>
          <a:stretch>
            <a:fillRect/>
          </a:stretch>
        </p:blipFill>
        <p:spPr bwMode="auto">
          <a:xfrm>
            <a:off x="6400800" y="1524000"/>
            <a:ext cx="2514600" cy="2819400"/>
          </a:xfrm>
          <a:prstGeom prst="rect">
            <a:avLst/>
          </a:prstGeom>
          <a:noFill/>
        </p:spPr>
      </p:pic>
      <p:pic>
        <p:nvPicPr>
          <p:cNvPr id="2056" name="Picture 8" descr="http://kibiik.com/kiiiij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49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 Положительные и отрицательные числа </vt:lpstr>
      <vt:lpstr>Работа в паре</vt:lpstr>
      <vt:lpstr>Я готов работать в паре</vt:lpstr>
      <vt:lpstr>Шкала оценивания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в паре</dc:title>
  <dc:creator>ПОЛИНОЧКА</dc:creator>
  <cp:lastModifiedBy>ПОЛИНОЧКА</cp:lastModifiedBy>
  <cp:revision>55</cp:revision>
  <dcterms:created xsi:type="dcterms:W3CDTF">2015-02-19T11:42:14Z</dcterms:created>
  <dcterms:modified xsi:type="dcterms:W3CDTF">2015-09-25T11:49:43Z</dcterms:modified>
</cp:coreProperties>
</file>