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Наименьшее общее кратное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Учитель: Пирожкова                               Валентина Васильевна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 закрепить знания учащихся по теме: наименьшее общее кратное.</a:t>
            </a:r>
          </a:p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подготовиться к выполнению самостоятельной работы.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 урока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Устная работа.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 188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Найти наименьшее общее кратное чисел: 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25 и 75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б) 8, 12 и 24                         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в) 18, 27 и 54                       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г) 60, 40 и 120        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Решить задачу:</a:t>
            </a:r>
          </a:p>
          <a:p>
            <a:pPr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Саша ходит в бассейн один раз в 3 дня, Вася - в 4 дня, а Ваня – в 5 дней. Они встретились в бассейне в этот понедельник. Через сколько дней и в какой день недели они встретятся снова?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Самостоятельная работа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Найти наименьшее общее кратное чисел:</a:t>
            </a:r>
          </a:p>
          <a:p>
            <a:pPr marL="514350" indent="-514350">
              <a:buNone/>
            </a:pPr>
            <a:r>
              <a:rPr lang="ru-RU" i="1" u="sng" dirty="0" smtClean="0"/>
              <a:t>    1 вариант    </a:t>
            </a:r>
            <a:r>
              <a:rPr lang="ru-RU" i="1" dirty="0" smtClean="0"/>
              <a:t>                          </a:t>
            </a:r>
            <a:r>
              <a:rPr lang="ru-RU" i="1" u="sng" dirty="0" smtClean="0"/>
              <a:t>    2 вариант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а) 18 и 27                                    а) 16 и 28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б) 350 и 420                                б) 480 и 400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2. Решить задачу:</a:t>
            </a:r>
          </a:p>
          <a:p>
            <a:pPr marL="514350" indent="-51435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Солдаты выстроились в ряды , по 12 человек в каждом, а затем перестроились по 8 человек в ряду. Сколько было солдат, если их больше 180, но меньше 200?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Домашнее задание: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Повторить параграфы 6 и 7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№ 205, 210(б)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212</Words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Наименьшее общее кратное</vt:lpstr>
      <vt:lpstr>Слайд 2</vt:lpstr>
      <vt:lpstr>Ход урока</vt:lpstr>
      <vt:lpstr>Слайд 4</vt:lpstr>
      <vt:lpstr>4. Самостоятельная работа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Наименьшее общее кратное</dc:title>
  <dc:creator>1</dc:creator>
  <cp:lastModifiedBy>1</cp:lastModifiedBy>
  <cp:revision>5</cp:revision>
  <dcterms:created xsi:type="dcterms:W3CDTF">2015-09-30T09:04:48Z</dcterms:created>
  <dcterms:modified xsi:type="dcterms:W3CDTF">2015-09-30T10:08:19Z</dcterms:modified>
</cp:coreProperties>
</file>