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81" r:id="rId5"/>
    <p:sldId id="268" r:id="rId6"/>
    <p:sldId id="261" r:id="rId7"/>
    <p:sldId id="269" r:id="rId8"/>
    <p:sldId id="262" r:id="rId9"/>
    <p:sldId id="264" r:id="rId10"/>
    <p:sldId id="279" r:id="rId11"/>
    <p:sldId id="273" r:id="rId12"/>
    <p:sldId id="266" r:id="rId13"/>
    <p:sldId id="270" r:id="rId14"/>
    <p:sldId id="271" r:id="rId15"/>
    <p:sldId id="272" r:id="rId16"/>
    <p:sldId id="280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4BA8DD-6544-4533-82DE-59EDA2F49AE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01A47C-5037-4204-ADA1-C5162A65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85860"/>
            <a:ext cx="6172200" cy="221457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Bashk" pitchFamily="18" charset="-52"/>
              </a:rPr>
              <a:t>Башлан4ыс </a:t>
            </a:r>
            <a:r>
              <a:rPr lang="ru-RU" sz="5400" dirty="0" err="1" smtClean="0">
                <a:solidFill>
                  <a:srgbClr val="FF0000"/>
                </a:solidFill>
                <a:latin typeface="TimBashk" pitchFamily="18" charset="-52"/>
              </a:rPr>
              <a:t>класта</a:t>
            </a:r>
            <a:r>
              <a:rPr lang="ru-RU" sz="5400" dirty="0" smtClean="0">
                <a:solidFill>
                  <a:srgbClr val="FF0000"/>
                </a:solidFill>
                <a:latin typeface="TimBashk" pitchFamily="18" charset="-52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Bashk" pitchFamily="18" charset="-52"/>
              </a:rPr>
              <a:t>инша</a:t>
            </a:r>
            <a:r>
              <a:rPr lang="ru-RU" sz="5400" dirty="0" smtClean="0">
                <a:solidFill>
                  <a:srgbClr val="FF0000"/>
                </a:solidFill>
                <a:latin typeface="TimBashk" pitchFamily="18" charset="-52"/>
              </a:rPr>
              <a:t> я6ыу</a:t>
            </a:r>
            <a:endParaRPr lang="ru-RU" sz="5400" dirty="0">
              <a:solidFill>
                <a:srgbClr val="FF0000"/>
              </a:solidFill>
              <a:latin typeface="TimBashk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TimBashk" pitchFamily="18" charset="-52"/>
              </a:rPr>
              <a:t>Фазлыева</a:t>
            </a:r>
            <a:r>
              <a:rPr lang="ru-RU" sz="2000" dirty="0" smtClean="0">
                <a:solidFill>
                  <a:srgbClr val="C00000"/>
                </a:solidFill>
                <a:latin typeface="TimBashk" pitchFamily="18" charset="-52"/>
              </a:rPr>
              <a:t> Р.Г. М2л2к29 м2кт2бе у7ытыусы3ы</a:t>
            </a:r>
            <a:endParaRPr lang="ru-RU" sz="2000" dirty="0">
              <a:solidFill>
                <a:srgbClr val="C00000"/>
              </a:solidFill>
              <a:latin typeface="TimBashk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388" y="1"/>
            <a:ext cx="923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2680" cy="68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5251" y="-1"/>
            <a:ext cx="9239251" cy="69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" y="0"/>
            <a:ext cx="9144030" cy="68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9970"/>
            <a:ext cx="9144000" cy="6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Bashk" pitchFamily="18" charset="-52"/>
              </a:rPr>
              <a:t>   Са4ыштырыу6ар,  </a:t>
            </a:r>
            <a:r>
              <a:rPr lang="ru-RU" b="1" dirty="0" err="1" smtClean="0">
                <a:solidFill>
                  <a:srgbClr val="00B050"/>
                </a:solidFill>
                <a:latin typeface="TimBashk" pitchFamily="18" charset="-52"/>
              </a:rPr>
              <a:t>сифаттар</a:t>
            </a:r>
            <a:r>
              <a:rPr lang="ru-RU" b="1" dirty="0" smtClean="0">
                <a:solidFill>
                  <a:srgbClr val="00B050"/>
                </a:solidFill>
                <a:latin typeface="TimBashk" pitchFamily="18" charset="-52"/>
              </a:rPr>
              <a:t> 7улланып 31662р6е 31р2тл21</a:t>
            </a:r>
            <a:endParaRPr lang="ru-RU" b="1" dirty="0">
              <a:solidFill>
                <a:srgbClr val="00B050"/>
              </a:solidFill>
              <a:latin typeface="TimBashk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latin typeface="TimBashk" pitchFamily="18" charset="-52"/>
              </a:rPr>
              <a:t> 7ыш                </a:t>
            </a:r>
            <a:r>
              <a:rPr lang="ru-RU" sz="3600" dirty="0" smtClean="0">
                <a:latin typeface="TimBashk" pitchFamily="18" charset="-52"/>
              </a:rPr>
              <a:t>                 </a:t>
            </a:r>
            <a:endParaRPr lang="ru-RU" sz="3600" dirty="0" smtClean="0">
              <a:latin typeface="TimBashk" pitchFamily="18" charset="-52"/>
            </a:endParaRPr>
          </a:p>
          <a:p>
            <a:r>
              <a:rPr lang="ru-RU" sz="3600" dirty="0" smtClean="0">
                <a:latin typeface="TimBashk" pitchFamily="18" charset="-52"/>
              </a:rPr>
              <a:t> к0н</a:t>
            </a:r>
          </a:p>
          <a:p>
            <a:r>
              <a:rPr lang="ru-RU" sz="3600" dirty="0" smtClean="0">
                <a:latin typeface="TimBashk" pitchFamily="18" charset="-52"/>
              </a:rPr>
              <a:t> </a:t>
            </a:r>
            <a:r>
              <a:rPr lang="ru-RU" sz="3600" dirty="0" err="1" smtClean="0">
                <a:latin typeface="TimBashk" pitchFamily="18" charset="-52"/>
              </a:rPr>
              <a:t>балалар</a:t>
            </a:r>
            <a:r>
              <a:rPr lang="ru-RU" sz="3600" dirty="0" smtClean="0">
                <a:latin typeface="TimBashk" pitchFamily="18" charset="-52"/>
              </a:rPr>
              <a:t>           </a:t>
            </a:r>
          </a:p>
          <a:p>
            <a:r>
              <a:rPr lang="ru-RU" sz="3600" dirty="0" smtClean="0">
                <a:latin typeface="TimBashk" pitchFamily="18" charset="-52"/>
              </a:rPr>
              <a:t>  каток                    </a:t>
            </a:r>
          </a:p>
          <a:p>
            <a:r>
              <a:rPr lang="ru-RU" sz="3600" dirty="0" smtClean="0">
                <a:latin typeface="TimBashk" pitchFamily="18" charset="-52"/>
              </a:rPr>
              <a:t> </a:t>
            </a:r>
            <a:r>
              <a:rPr lang="ru-RU" sz="3600" dirty="0" err="1" smtClean="0">
                <a:latin typeface="TimBashk" pitchFamily="18" charset="-52"/>
              </a:rPr>
              <a:t>уйын</a:t>
            </a:r>
            <a:endParaRPr lang="ru-RU" sz="3600" dirty="0" smtClean="0">
              <a:latin typeface="TimBashk" pitchFamily="18" charset="-52"/>
            </a:endParaRPr>
          </a:p>
        </p:txBody>
      </p: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1071538" y="2000240"/>
            <a:ext cx="7286676" cy="4071966"/>
            <a:chOff x="714348" y="4357694"/>
            <a:chExt cx="4905395" cy="2047875"/>
          </a:xfrm>
        </p:grpSpPr>
        <p:sp>
          <p:nvSpPr>
            <p:cNvPr id="5" name="Прямоугольник 9"/>
            <p:cNvSpPr>
              <a:spLocks noChangeArrowheads="1"/>
            </p:cNvSpPr>
            <p:nvPr/>
          </p:nvSpPr>
          <p:spPr bwMode="auto">
            <a:xfrm>
              <a:off x="714348" y="4429133"/>
              <a:ext cx="662891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2800" b="1" i="1" dirty="0">
                <a:solidFill>
                  <a:srgbClr val="7030A0"/>
                </a:solidFill>
              </a:endParaRPr>
            </a:p>
            <a:p>
              <a:endParaRPr lang="ru-RU" sz="2800" b="1" i="1" dirty="0">
                <a:solidFill>
                  <a:srgbClr val="7030A0"/>
                </a:solidFill>
              </a:endParaRPr>
            </a:p>
            <a:p>
              <a:endParaRPr lang="ru-RU" sz="2800" dirty="0"/>
            </a:p>
          </p:txBody>
        </p:sp>
        <p:pic>
          <p:nvPicPr>
            <p:cNvPr id="6" name="Picture 4" descr="Q:\Все рисунки\школьники рисунки\question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571868" y="4357694"/>
              <a:ext cx="2047875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Bashk" pitchFamily="18" charset="-52"/>
              </a:rPr>
              <a:t>План</a:t>
            </a:r>
            <a:endParaRPr lang="ru-RU" b="1" dirty="0">
              <a:solidFill>
                <a:srgbClr val="C00000"/>
              </a:solidFill>
              <a:latin typeface="TimBashk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rgbClr val="7030A0"/>
                </a:solidFill>
                <a:latin typeface="TimBashk" pitchFamily="18" charset="-52"/>
              </a:rPr>
              <a:t>Инеш</a:t>
            </a:r>
            <a:r>
              <a:rPr lang="ru-RU" b="1" dirty="0" smtClean="0">
                <a:solidFill>
                  <a:srgbClr val="7030A0"/>
                </a:solidFill>
                <a:latin typeface="TimBashk" pitchFamily="18" charset="-52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Bashk" pitchFamily="18" charset="-52"/>
              </a:rPr>
              <a:t>   ?</a:t>
            </a:r>
            <a:r>
              <a:rPr lang="ru-RU" b="1" dirty="0" err="1" smtClean="0">
                <a:solidFill>
                  <a:srgbClr val="0070C0"/>
                </a:solidFill>
                <a:latin typeface="TimBashk" pitchFamily="18" charset="-52"/>
              </a:rPr>
              <a:t>ыш</a:t>
            </a:r>
            <a:r>
              <a:rPr lang="ru-RU" b="1" dirty="0" smtClean="0">
                <a:solidFill>
                  <a:srgbClr val="0070C0"/>
                </a:solidFill>
                <a:latin typeface="TimBashk" pitchFamily="18" charset="-52"/>
              </a:rPr>
              <a:t> к0н0нд2.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Bashk" pitchFamily="18" charset="-52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rgbClr val="7030A0"/>
                </a:solidFill>
                <a:latin typeface="TimBashk" pitchFamily="18" charset="-52"/>
              </a:rPr>
              <a:t> Т0п 0л0ш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Bashk" pitchFamily="18" charset="-52"/>
              </a:rPr>
              <a:t>    Бе66е8 </a:t>
            </a:r>
            <a:r>
              <a:rPr lang="ru-RU" b="1" dirty="0" err="1" smtClean="0">
                <a:solidFill>
                  <a:srgbClr val="0070C0"/>
                </a:solidFill>
                <a:latin typeface="TimBashk" pitchFamily="18" charset="-52"/>
              </a:rPr>
              <a:t>уйындар</a:t>
            </a:r>
            <a:r>
              <a:rPr lang="ru-RU" b="1" dirty="0" smtClean="0">
                <a:solidFill>
                  <a:srgbClr val="0070C0"/>
                </a:solidFill>
                <a:latin typeface="TimBashk" pitchFamily="18" charset="-52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Bashk" pitchFamily="18" charset="-52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solidFill>
                  <a:srgbClr val="7030A0"/>
                </a:solidFill>
                <a:latin typeface="TimBashk" pitchFamily="18" charset="-52"/>
              </a:rPr>
              <a:t> №ы4ымта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Bashk" pitchFamily="18" charset="-52"/>
              </a:rPr>
              <a:t>    Эх, к18елле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Bashk" pitchFamily="18" charset="-52"/>
            </a:endParaRPr>
          </a:p>
        </p:txBody>
      </p:sp>
      <p:pic>
        <p:nvPicPr>
          <p:cNvPr id="4" name="Picture 3" descr="C:\Documents and Settings\Admin\Рабочий стол\xQ0eDaSME8lx3KPeHZ7KbNGamnzZEZH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C4A79"/>
              </a:clrFrom>
              <a:clrTo>
                <a:srgbClr val="4C4A79">
                  <a:alpha val="0"/>
                </a:srgbClr>
              </a:clrTo>
            </a:clrChange>
          </a:blip>
          <a:srcRect l="17281" t="4649" r="17050" b="22520"/>
          <a:stretch>
            <a:fillRect/>
          </a:stretch>
        </p:blipFill>
        <p:spPr bwMode="auto">
          <a:xfrm>
            <a:off x="4857752" y="1857364"/>
            <a:ext cx="3003436" cy="3714776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Bashk" pitchFamily="18" charset="-52"/>
              </a:rPr>
              <a:t>?</a:t>
            </a:r>
            <a:r>
              <a:rPr lang="ru-RU" b="1" i="1" dirty="0" err="1" smtClean="0">
                <a:solidFill>
                  <a:srgbClr val="C00000"/>
                </a:solidFill>
                <a:latin typeface="TimBashk" pitchFamily="18" charset="-52"/>
              </a:rPr>
              <a:t>улланыу</a:t>
            </a:r>
            <a:r>
              <a:rPr lang="ru-RU" b="1" i="1" dirty="0" smtClean="0">
                <a:solidFill>
                  <a:srgbClr val="C00000"/>
                </a:solidFill>
                <a:latin typeface="TimBashk" pitchFamily="18" charset="-52"/>
              </a:rPr>
              <a:t> 0с0н тер2к 31662р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solidFill>
                <a:srgbClr val="C00000"/>
              </a:solidFill>
              <a:latin typeface="TimBashk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algn="just"/>
            <a:r>
              <a:rPr lang="ru-RU" dirty="0" smtClean="0"/>
              <a:t>  </a:t>
            </a:r>
            <a:r>
              <a:rPr lang="ru-RU" i="1" dirty="0" smtClean="0">
                <a:latin typeface="TimBashk" pitchFamily="18" charset="-52"/>
              </a:rPr>
              <a:t>3ал7ын 7ыш, 7аты 3ал7ындар, </a:t>
            </a:r>
            <a:r>
              <a:rPr lang="ru-RU" i="1" dirty="0" smtClean="0">
                <a:latin typeface="TimBashk" pitchFamily="18" charset="-52"/>
              </a:rPr>
              <a:t>тир2-я7 </a:t>
            </a:r>
            <a:r>
              <a:rPr lang="ru-RU" i="1" dirty="0" smtClean="0">
                <a:latin typeface="TimBashk" pitchFamily="18" charset="-52"/>
              </a:rPr>
              <a:t>ап-а7, к1б2л2к  7ар, йылыра7 к0нд2р, 7ар б2решеп, 7ар </a:t>
            </a:r>
            <a:r>
              <a:rPr lang="ru-RU" i="1" dirty="0" err="1" smtClean="0">
                <a:latin typeface="TimBashk" pitchFamily="18" charset="-52"/>
              </a:rPr>
              <a:t>бабай</a:t>
            </a:r>
            <a:r>
              <a:rPr lang="ru-RU" i="1" dirty="0" smtClean="0">
                <a:latin typeface="TimBashk" pitchFamily="18" charset="-52"/>
              </a:rPr>
              <a:t> я3айбы6, к18елле каникул к0нд2ре, са84ы, сана мен2н, тау6ан т1б2н  осабы6, йы4ылып </a:t>
            </a:r>
            <a:r>
              <a:rPr lang="ru-RU" i="1" dirty="0" err="1" smtClean="0">
                <a:latin typeface="TimBashk" pitchFamily="18" charset="-52"/>
              </a:rPr>
              <a:t>ята</a:t>
            </a:r>
            <a:r>
              <a:rPr lang="ru-RU" i="1" dirty="0" smtClean="0">
                <a:latin typeface="TimBashk" pitchFamily="18" charset="-52"/>
              </a:rPr>
              <a:t>, т2км2с </a:t>
            </a:r>
            <a:r>
              <a:rPr lang="ru-RU" i="1" dirty="0" err="1" smtClean="0">
                <a:latin typeface="TimBashk" pitchFamily="18" charset="-52"/>
              </a:rPr>
              <a:t>ата</a:t>
            </a:r>
            <a:r>
              <a:rPr lang="ru-RU" i="1" dirty="0" smtClean="0">
                <a:latin typeface="TimBashk" pitchFamily="18" charset="-52"/>
              </a:rPr>
              <a:t>, я7ында 4ына, </a:t>
            </a:r>
            <a:r>
              <a:rPr lang="ru-RU" i="1" dirty="0" err="1" smtClean="0">
                <a:latin typeface="TimBashk" pitchFamily="18" charset="-52"/>
              </a:rPr>
              <a:t>катокта</a:t>
            </a:r>
            <a:r>
              <a:rPr lang="ru-RU" i="1" dirty="0" smtClean="0">
                <a:latin typeface="TimBashk" pitchFamily="18" charset="-52"/>
              </a:rPr>
              <a:t> коньки6ар мен2н, хоккей уйнар4а, баш7а т0рл0 </a:t>
            </a:r>
            <a:r>
              <a:rPr lang="ru-RU" i="1" dirty="0" err="1" smtClean="0">
                <a:latin typeface="TimBashk" pitchFamily="18" charset="-52"/>
              </a:rPr>
              <a:t>уйындар</a:t>
            </a:r>
            <a:r>
              <a:rPr lang="ru-RU" i="1" dirty="0" smtClean="0">
                <a:latin typeface="TimBashk" pitchFamily="18" charset="-52"/>
              </a:rPr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3357562"/>
            <a:ext cx="45720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Bashk" pitchFamily="18" charset="-52"/>
              </a:rPr>
              <a:t>Ним2 </a:t>
            </a:r>
            <a:r>
              <a:rPr lang="ru-RU" sz="4800" b="1" dirty="0" err="1" smtClean="0">
                <a:solidFill>
                  <a:srgbClr val="C00000"/>
                </a:solidFill>
                <a:latin typeface="TimBashk" pitchFamily="18" charset="-52"/>
              </a:rPr>
              <a:t>ул</a:t>
            </a:r>
            <a:r>
              <a:rPr lang="ru-RU" sz="4800" b="1" dirty="0" smtClean="0">
                <a:solidFill>
                  <a:srgbClr val="C00000"/>
                </a:solidFill>
                <a:latin typeface="TimBashk" pitchFamily="18" charset="-52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Bashk" pitchFamily="18" charset="-52"/>
              </a:rPr>
              <a:t>инша</a:t>
            </a:r>
            <a:r>
              <a:rPr lang="ru-RU" sz="4800" b="1" dirty="0" smtClean="0">
                <a:solidFill>
                  <a:srgbClr val="C00000"/>
                </a:solidFill>
              </a:rPr>
              <a:t>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ru-RU" sz="4000" dirty="0" smtClean="0">
                <a:latin typeface="TimBashk" pitchFamily="18" charset="-52"/>
              </a:rPr>
              <a:t>У7ыусыны8 тел-262би2т </a:t>
            </a:r>
            <a:r>
              <a:rPr lang="ru-RU" sz="4000" dirty="0" err="1" smtClean="0">
                <a:latin typeface="TimBashk" pitchFamily="18" charset="-52"/>
              </a:rPr>
              <a:t>буйынса</a:t>
            </a:r>
            <a:r>
              <a:rPr lang="ru-RU" sz="4000" dirty="0" smtClean="0">
                <a:latin typeface="TimBashk" pitchFamily="18" charset="-52"/>
              </a:rPr>
              <a:t> бер2й тема4а 16  31662ре мен2н я6ыл4ан </a:t>
            </a:r>
            <a:r>
              <a:rPr lang="ru-RU" sz="4000" dirty="0" err="1" smtClean="0">
                <a:latin typeface="TimBashk" pitchFamily="18" charset="-52"/>
              </a:rPr>
              <a:t>эше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dirty="0" smtClean="0">
              <a:latin typeface="TimBashk" pitchFamily="18" charset="-52"/>
            </a:endParaRPr>
          </a:p>
          <a:p>
            <a:pPr algn="just"/>
            <a:endParaRPr lang="en-US" sz="4000" dirty="0" smtClean="0">
              <a:latin typeface="TimBashk" pitchFamily="18" charset="-52"/>
            </a:endParaRPr>
          </a:p>
          <a:p>
            <a:pPr algn="just"/>
            <a:r>
              <a:rPr lang="ru-RU" sz="4000" dirty="0" smtClean="0">
                <a:latin typeface="TimBashk" pitchFamily="18" charset="-52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Bashk" pitchFamily="18" charset="-52"/>
              </a:rPr>
              <a:t>Бер2й ва7и4аны, фекер6е 16 31662ре8 мен2н  30йл21, хик2й2л21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Bashk" pitchFamily="18" charset="-52"/>
              </a:rPr>
              <a:t>И;ТИБАРЫ;Ы:  )С)Н   Р»ХМ»Т</a:t>
            </a:r>
            <a:endParaRPr lang="ru-RU" b="1" i="1" dirty="0">
              <a:solidFill>
                <a:srgbClr val="C00000"/>
              </a:solidFill>
              <a:latin typeface="TimBashk" pitchFamily="18" charset="-52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536982"/>
            <a:ext cx="6572272" cy="466220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Bashk" pitchFamily="18" charset="-52"/>
              </a:rPr>
              <a:t>Инша</a:t>
            </a:r>
            <a:r>
              <a:rPr lang="ru-RU" b="1" dirty="0" smtClean="0">
                <a:solidFill>
                  <a:srgbClr val="C00000"/>
                </a:solidFill>
                <a:latin typeface="TimBashk" pitchFamily="18" charset="-52"/>
              </a:rPr>
              <a:t> т0р62ре</a:t>
            </a:r>
            <a:endParaRPr lang="ru-RU" b="1" dirty="0">
              <a:solidFill>
                <a:srgbClr val="C00000"/>
              </a:solidFill>
              <a:latin typeface="TimBashk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21497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Инша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 ма7саты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быйынса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0йр2те1се  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0йр2те1се-контроль </a:t>
            </a:r>
          </a:p>
          <a:p>
            <a:pPr>
              <a:buNone/>
            </a:pPr>
            <a:r>
              <a:rPr lang="ru-RU" sz="1800" b="1" dirty="0" smtClean="0"/>
              <a:t>*  </a:t>
            </a:r>
            <a:r>
              <a:rPr lang="ru-RU" sz="1800" b="1" dirty="0" smtClean="0">
                <a:latin typeface="TimBashk" pitchFamily="18" charset="-52"/>
              </a:rPr>
              <a:t>контроль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2)  </a:t>
            </a:r>
            <a:r>
              <a:rPr lang="ru-RU" sz="1800" b="1" dirty="0" smtClean="0">
                <a:solidFill>
                  <a:srgbClr val="0070C0"/>
                </a:solidFill>
                <a:latin typeface="TimBashk" pitchFamily="18" charset="-52"/>
              </a:rPr>
              <a:t>телм2р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т0р0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буйынса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31р2тл21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хик2й2л21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фекерл21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3) </a:t>
            </a:r>
            <a:r>
              <a:rPr lang="ru-RU" sz="1800" b="1" dirty="0" smtClean="0">
                <a:solidFill>
                  <a:srgbClr val="0070C0"/>
                </a:solidFill>
                <a:latin typeface="TimBashk" pitchFamily="18" charset="-52"/>
              </a:rPr>
              <a:t>материалды8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сы4ана4ы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Bashk" pitchFamily="18" charset="-52"/>
              </a:rPr>
              <a:t>буйынса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* </a:t>
            </a:r>
            <a:r>
              <a:rPr lang="ru-RU" sz="1800" b="1" dirty="0" err="1" smtClean="0">
                <a:latin typeface="TimBashk" pitchFamily="18" charset="-52"/>
              </a:rPr>
              <a:t>тормош</a:t>
            </a:r>
            <a:r>
              <a:rPr lang="ru-RU" sz="1800" b="1" dirty="0" smtClean="0">
                <a:latin typeface="TimBashk" pitchFamily="18" charset="-52"/>
              </a:rPr>
              <a:t> т2жриб23ен2 ниге6л2нг2н</a:t>
            </a:r>
          </a:p>
          <a:p>
            <a:pPr>
              <a:buNone/>
            </a:pPr>
            <a:r>
              <a:rPr lang="ru-RU" sz="1800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у7ыл4ан 292р </a:t>
            </a:r>
            <a:r>
              <a:rPr lang="ru-RU" sz="1800" b="1" dirty="0" err="1" smtClean="0">
                <a:latin typeface="TimBashk" pitchFamily="18" charset="-52"/>
              </a:rPr>
              <a:t>буйынса</a:t>
            </a:r>
            <a:endParaRPr lang="ru-RU" sz="1800" b="1" dirty="0" smtClean="0">
              <a:latin typeface="TimBashk" pitchFamily="18" charset="-52"/>
            </a:endParaRPr>
          </a:p>
          <a:p>
            <a:pPr>
              <a:buNone/>
            </a:pPr>
            <a:r>
              <a:rPr lang="ru-RU" sz="1800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картина, </a:t>
            </a:r>
            <a:r>
              <a:rPr lang="ru-RU" sz="1800" b="1" dirty="0" err="1" smtClean="0">
                <a:latin typeface="TimBashk" pitchFamily="18" charset="-52"/>
              </a:rPr>
              <a:t>сюжетлы</a:t>
            </a:r>
            <a:r>
              <a:rPr lang="ru-RU" sz="1800" b="1" dirty="0" smtClean="0">
                <a:latin typeface="TimBashk" pitchFamily="18" charset="-52"/>
              </a:rPr>
              <a:t> 31р2тт2р </a:t>
            </a:r>
            <a:r>
              <a:rPr lang="ru-RU" sz="1800" b="1" dirty="0" err="1" smtClean="0">
                <a:latin typeface="TimBashk" pitchFamily="18" charset="-52"/>
              </a:rPr>
              <a:t>буйынса</a:t>
            </a:r>
            <a:endParaRPr lang="ru-RU" sz="1800" b="1" dirty="0" smtClean="0">
              <a:latin typeface="TimBashk" pitchFamily="18" charset="-52"/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4)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стиле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буйынса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2ки2т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новелла</a:t>
            </a:r>
            <a:r>
              <a:rPr lang="ru-RU" sz="1800" b="1" dirty="0" smtClean="0"/>
              <a:t> (</a:t>
            </a:r>
            <a:r>
              <a:rPr lang="ru-RU" sz="1800" b="1" dirty="0" smtClean="0">
                <a:latin typeface="TimBashk" pitchFamily="18" charset="-52"/>
              </a:rPr>
              <a:t>хик2й2</a:t>
            </a:r>
            <a:r>
              <a:rPr lang="ru-RU" sz="1800" b="1" dirty="0" smtClean="0"/>
              <a:t>)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очерк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ши4ыр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аннотация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эссе</a:t>
            </a:r>
          </a:p>
          <a:p>
            <a:pPr>
              <a:buNone/>
            </a:pPr>
            <a:r>
              <a:rPr lang="ru-RU" sz="1800" b="1" dirty="0" smtClean="0"/>
              <a:t>* </a:t>
            </a:r>
            <a:r>
              <a:rPr lang="ru-RU" sz="1800" b="1" dirty="0" smtClean="0">
                <a:latin typeface="TimBashk" pitchFamily="18" charset="-52"/>
              </a:rPr>
              <a:t>м272л2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Bashk" pitchFamily="18" charset="-52"/>
              </a:rPr>
              <a:t>Я6ма эшт2р62 типик </a:t>
            </a:r>
            <a:r>
              <a:rPr lang="ru-RU" b="1" i="1" dirty="0" err="1" smtClean="0">
                <a:solidFill>
                  <a:srgbClr val="C00000"/>
                </a:solidFill>
                <a:latin typeface="TimBashk" pitchFamily="18" charset="-52"/>
              </a:rPr>
              <a:t>хаталар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ru-RU" b="1" dirty="0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й0км2тке3ен2 б2йле </a:t>
            </a:r>
            <a:r>
              <a:rPr lang="ru-RU" b="1" dirty="0" err="1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хаталар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B050"/>
              </a:solidFill>
              <a:latin typeface="TimBashk" pitchFamily="18" charset="-52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й0км2ткене8 тема4а тап килм21е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Bashk" pitchFamily="18" charset="-52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иншаны8 э6м2-э6лекле 19терелг2н т0п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фекере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булмауы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Bashk" pitchFamily="18" charset="-52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2) </a:t>
            </a:r>
            <a:r>
              <a:rPr lang="ru-RU" b="1" dirty="0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тексты8 т060л0ш0 мен2н  б2йле </a:t>
            </a:r>
            <a:r>
              <a:rPr lang="ru-RU" b="1" dirty="0" err="1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хаталар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тексты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абзацтар4а б1л2 белм21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т0рл0 ва7и4алар, тексты8 0л0шт2ре ара3ында б2йленеште8 бо6олоуы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3) </a:t>
            </a:r>
            <a:r>
              <a:rPr lang="ru-RU" b="1" dirty="0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телм2р </a:t>
            </a:r>
            <a:r>
              <a:rPr lang="ru-RU" b="1" dirty="0" err="1" smtClean="0">
                <a:solidFill>
                  <a:srgbClr val="00B050"/>
                </a:solidFill>
                <a:latin typeface="TimBashk" pitchFamily="18" charset="-52"/>
                <a:cs typeface="Times New Roman" pitchFamily="18" charset="0"/>
              </a:rPr>
              <a:t>хаталары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текста 30йл2мд2 сикт2рен д0р09 б1л2 белм21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30йл2мд2 арты7 31662р 7улланыу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Bashk" pitchFamily="18" charset="-52"/>
                <a:cs typeface="Times New Roman" pitchFamily="18" charset="0"/>
              </a:rPr>
              <a:t>тавтология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47" y="285728"/>
            <a:ext cx="38780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01" y="285728"/>
            <a:ext cx="409010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05100"/>
            <a:ext cx="3857652" cy="28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677" y="3643314"/>
            <a:ext cx="38858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Bashk" pitchFamily="18" charset="-52"/>
              </a:rPr>
              <a:t>Картина </a:t>
            </a:r>
            <a:r>
              <a:rPr lang="ru-RU" sz="3200" b="1" i="1" dirty="0" err="1" smtClean="0">
                <a:solidFill>
                  <a:srgbClr val="FF0000"/>
                </a:solidFill>
                <a:latin typeface="TimBashk" pitchFamily="18" charset="-52"/>
              </a:rPr>
              <a:t>буйынса</a:t>
            </a:r>
            <a:r>
              <a:rPr lang="ru-RU" sz="3200" b="1" i="1" dirty="0" smtClean="0">
                <a:solidFill>
                  <a:srgbClr val="FF0000"/>
                </a:solidFill>
                <a:latin typeface="TimBashk" pitchFamily="18" charset="-52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Bashk" pitchFamily="18" charset="-52"/>
              </a:rPr>
              <a:t>эш</a:t>
            </a:r>
            <a:r>
              <a:rPr lang="ru-RU" sz="3200" b="1" i="1" dirty="0" smtClean="0">
                <a:solidFill>
                  <a:srgbClr val="FF0000"/>
                </a:solidFill>
                <a:latin typeface="TimBashk" pitchFamily="18" charset="-52"/>
              </a:rPr>
              <a:t> т2ртибе.</a:t>
            </a:r>
            <a:r>
              <a:rPr lang="ru-RU" sz="3200" i="1" dirty="0" smtClean="0">
                <a:solidFill>
                  <a:srgbClr val="FF0000"/>
                </a:solidFill>
                <a:latin typeface="TimBashk" pitchFamily="18" charset="-52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Bashk" pitchFamily="18" charset="-52"/>
              </a:rPr>
            </a:br>
            <a:endParaRPr lang="ru-RU" sz="3200" i="1" dirty="0">
              <a:solidFill>
                <a:srgbClr val="FF0000"/>
              </a:solidFill>
              <a:latin typeface="TimBashk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Инеш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316.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Картинаны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к162те1.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Картинаны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анализлау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№16лек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эше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План т0601.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План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буйынса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30йл21.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Инша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я6ыу.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Иншаны</a:t>
            </a:r>
            <a:r>
              <a:rPr lang="ru-RU" sz="3600" b="1" dirty="0" smtClean="0">
                <a:solidFill>
                  <a:srgbClr val="7030A0"/>
                </a:solidFill>
                <a:latin typeface="TimBashk" pitchFamily="18" charset="-52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Bashk" pitchFamily="18" charset="-52"/>
              </a:rPr>
              <a:t>анализлау</a:t>
            </a:r>
            <a:r>
              <a:rPr lang="ru-RU" sz="36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Bashk" pitchFamily="18" charset="-52"/>
              </a:rPr>
              <a:t>- №аумы3ы4ы6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7030A0"/>
              </a:solidFill>
              <a:latin typeface="TimBashk" pitchFamily="18" charset="-52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TimBashk" pitchFamily="18" charset="-52"/>
              </a:rPr>
              <a:t>- №аумы3ы4ы6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7030A0"/>
              </a:solidFill>
              <a:latin typeface="TimBashk" pitchFamily="18" charset="-52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Bashk" pitchFamily="18" charset="-52"/>
              </a:rPr>
              <a:t>Са7ыра бе66е м2кт2п,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Bashk" pitchFamily="18" charset="-52"/>
              </a:rPr>
              <a:t>Бар к0с0б0660 3алып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7030A0"/>
                </a:solidFill>
                <a:latin typeface="TimBashk" pitchFamily="18" charset="-52"/>
              </a:rPr>
              <a:t>Инша</a:t>
            </a:r>
            <a:r>
              <a:rPr lang="ru-RU" sz="4000" b="1" dirty="0" smtClean="0">
                <a:solidFill>
                  <a:srgbClr val="7030A0"/>
                </a:solidFill>
                <a:latin typeface="TimBashk" pitchFamily="18" charset="-52"/>
              </a:rPr>
              <a:t> я6айы7 берг2л2п.</a:t>
            </a:r>
          </a:p>
          <a:p>
            <a:endParaRPr lang="ru-RU" b="1" dirty="0">
              <a:solidFill>
                <a:srgbClr val="7030A0"/>
              </a:solidFill>
              <a:latin typeface="TimBashk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Bashk" pitchFamily="18" charset="-52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TimBashk" pitchFamily="18" charset="-52"/>
                <a:cs typeface="Times New Roman" pitchFamily="18" charset="0"/>
              </a:rPr>
              <a:t>картина </a:t>
            </a:r>
            <a:r>
              <a:rPr lang="ru-RU" sz="4800" dirty="0" err="1" smtClean="0">
                <a:solidFill>
                  <a:srgbClr val="C00000"/>
                </a:solidFill>
                <a:latin typeface="TimBashk" pitchFamily="18" charset="-52"/>
                <a:cs typeface="Times New Roman" pitchFamily="18" charset="0"/>
              </a:rPr>
              <a:t>буйынса</a:t>
            </a:r>
            <a:r>
              <a:rPr lang="ru-RU" sz="4800" dirty="0" smtClean="0">
                <a:solidFill>
                  <a:srgbClr val="C00000"/>
                </a:solidFill>
                <a:latin typeface="TimBashk" pitchFamily="18" charset="-52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  <a:latin typeface="TimBashk" pitchFamily="18" charset="-52"/>
                <a:cs typeface="Times New Roman" pitchFamily="18" charset="0"/>
              </a:rPr>
              <a:t>инша</a:t>
            </a:r>
            <a:endParaRPr lang="ru-RU" sz="4800" dirty="0">
              <a:solidFill>
                <a:srgbClr val="C00000"/>
              </a:solidFill>
              <a:latin typeface="TimBashk" pitchFamily="18" charset="-52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00372"/>
            <a:ext cx="6172200" cy="207170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solidFill>
                  <a:srgbClr val="0070C0"/>
                </a:solidFill>
                <a:latin typeface="TimBashk" pitchFamily="18" charset="-52"/>
              </a:rPr>
              <a:t>?ыш7ы </a:t>
            </a:r>
            <a:r>
              <a:rPr lang="ru-RU" sz="7200" dirty="0" err="1" smtClean="0">
                <a:solidFill>
                  <a:srgbClr val="0070C0"/>
                </a:solidFill>
                <a:latin typeface="TimBashk" pitchFamily="18" charset="-52"/>
              </a:rPr>
              <a:t>уйындар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solidFill>
                <a:srgbClr val="0070C0"/>
              </a:solidFill>
              <a:latin typeface="TimBashk" pitchFamily="18" charset="-52"/>
            </a:endParaRP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14282" y="1500174"/>
            <a:ext cx="4000528" cy="4500594"/>
            <a:chOff x="214282" y="2857496"/>
            <a:chExt cx="1928826" cy="240237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1357289" y="3071810"/>
              <a:ext cx="184744" cy="46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800" i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3" descr="Q:\Все рисунки\картинки\Новый г Открытки\2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857496"/>
              <a:ext cx="1928826" cy="240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</TotalTime>
  <Words>361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Башлан4ыс класта инша я6ыу</vt:lpstr>
      <vt:lpstr>Ним2 ул инша?</vt:lpstr>
      <vt:lpstr>Инша т0р62ре</vt:lpstr>
      <vt:lpstr>Я6ма эшт2р62 типик хаталар</vt:lpstr>
      <vt:lpstr>Слайд 5</vt:lpstr>
      <vt:lpstr>Картина буйынса эш т2ртибе. </vt:lpstr>
      <vt:lpstr>Слайд 7</vt:lpstr>
      <vt:lpstr>Слайд 8</vt:lpstr>
      <vt:lpstr> картина буйынса инша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Са4ыштырыу6ар,  сифаттар 7улланып 31662р6е 31р2тл21</vt:lpstr>
      <vt:lpstr>План</vt:lpstr>
      <vt:lpstr>?улланыу 0с0н тер2к 31662р:</vt:lpstr>
      <vt:lpstr>И;ТИБАРЫ;Ы:  )С)Н   Р»ХМ»Т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Башлан4ыс класта инша я6ыу</dc:title>
  <dc:creator>Радик</dc:creator>
  <cp:lastModifiedBy>Радик</cp:lastModifiedBy>
  <cp:revision>51</cp:revision>
  <dcterms:created xsi:type="dcterms:W3CDTF">2015-02-14T10:13:34Z</dcterms:created>
  <dcterms:modified xsi:type="dcterms:W3CDTF">2015-02-15T12:13:06Z</dcterms:modified>
</cp:coreProperties>
</file>