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1" r:id="rId4"/>
    <p:sldId id="265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2824FA-DAFC-4AC9-9497-BDE3B3FC4E16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ABFE43-197A-43F1-B2D7-298CD6021B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Сообразительные, любознательные, </a:t>
            </a:r>
          </a:p>
        </p:txBody>
      </p:sp>
      <p:pic>
        <p:nvPicPr>
          <p:cNvPr id="3074" name="Picture 2" descr="C:\Users\Armen\Desktop\мама\фото\DSC05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8907">
            <a:off x="91770" y="2164678"/>
            <a:ext cx="3003798" cy="44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men\Desktop\мама\фото\DSC05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9832" y="1226961"/>
            <a:ext cx="2977506" cy="46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rmen\Desktop\мама\фото\DSC05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666">
            <a:off x="6088563" y="1870708"/>
            <a:ext cx="3011325" cy="46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men\Desktop\мама\фото\DSC05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7687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rmen\Desktop\мама\фото\DSC05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077072"/>
            <a:ext cx="473695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1382"/>
            <a:ext cx="6455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 общем, привлекательные!</a:t>
            </a:r>
          </a:p>
        </p:txBody>
      </p:sp>
      <p:pic>
        <p:nvPicPr>
          <p:cNvPr id="7170" name="Picture 2" descr="C:\Users\Armen\Desktop\мама\фото\DSC05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" y="727979"/>
            <a:ext cx="4973538" cy="38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men\Desktop\мама\фото\DSC05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00" y="2996952"/>
            <a:ext cx="4644008" cy="38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men\Desktop\мама\фото\DSC05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680520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rmen\Desktop\мама\фото\DSC05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627">
            <a:off x="89223" y="2669809"/>
            <a:ext cx="5335476" cy="400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rmen\Desktop\мама\фото\DSC05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овая папка\1188754097_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548680"/>
            <a:ext cx="4920986" cy="3690739"/>
          </a:xfrm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907704" y="4280894"/>
            <a:ext cx="49685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/>
              <a:t>Звенит звонок весёлый,</a:t>
            </a:r>
          </a:p>
          <a:p>
            <a:r>
              <a:rPr lang="ru-RU" sz="3200" b="1" dirty="0"/>
              <a:t>Уходим в пятый класс,</a:t>
            </a:r>
          </a:p>
          <a:p>
            <a:r>
              <a:rPr lang="ru-RU" sz="3200" b="1" dirty="0"/>
              <a:t>Спасибо, вам, начальные,</a:t>
            </a:r>
          </a:p>
          <a:p>
            <a:r>
              <a:rPr lang="ru-RU" sz="3200" b="1" dirty="0"/>
              <a:t>Мы не забудем вас.</a:t>
            </a:r>
          </a:p>
        </p:txBody>
      </p:sp>
    </p:spTree>
    <p:extLst>
      <p:ext uri="{BB962C8B-B14F-4D97-AF65-F5344CB8AC3E}">
        <p14:creationId xmlns:p14="http://schemas.microsoft.com/office/powerpoint/2010/main" val="39699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29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Armen</dc:creator>
  <cp:lastModifiedBy>midnight</cp:lastModifiedBy>
  <cp:revision>16</cp:revision>
  <dcterms:created xsi:type="dcterms:W3CDTF">2013-05-19T08:16:38Z</dcterms:created>
  <dcterms:modified xsi:type="dcterms:W3CDTF">2015-10-14T18:57:07Z</dcterms:modified>
</cp:coreProperties>
</file>