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72" r:id="rId4"/>
    <p:sldId id="268" r:id="rId5"/>
    <p:sldId id="258" r:id="rId6"/>
    <p:sldId id="264" r:id="rId7"/>
    <p:sldId id="256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B995-0AC2-4617-8BFB-6D80390C7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070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110736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Презентация к празднику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«Выпускной в 4-в классе»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4869160"/>
            <a:ext cx="4176464" cy="1340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Классный руководитель: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Овсепян Л.С.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4653136"/>
            <a:ext cx="2403376" cy="167146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06487"/>
            <a:ext cx="4268788" cy="445611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1. </a:t>
            </a:r>
            <a:r>
              <a:rPr lang="ru-RU" sz="2000" b="1" u="sng" dirty="0" smtClean="0"/>
              <a:t>В каком году вы пришли в 1 класс?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1000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 2000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3000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свой вариант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2. </a:t>
            </a:r>
            <a:r>
              <a:rPr lang="ru-RU" sz="2000" b="1" u="sng" dirty="0" smtClean="0"/>
              <a:t>Как зовут вашу первую учительницу?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Василиса Прекрасная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Варвара-краса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Баба-Яга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свой вариант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3. </a:t>
            </a:r>
            <a:r>
              <a:rPr lang="ru-RU" sz="2000" b="1" u="sng" dirty="0" smtClean="0"/>
              <a:t>Как превратить дошкольника в школьника?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 помощью портфеля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зачеркнуть буквы Д и 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 помощью волшебной палочки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свой вариант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389883" cy="50434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4. </a:t>
            </a:r>
            <a:r>
              <a:rPr lang="ru-RU" sz="2200" b="1" u="sng" dirty="0" smtClean="0"/>
              <a:t>Как называется урок, на котором вы учились писать?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чистописание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письмо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русский язык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свой вариант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/>
              <a:t>5. </a:t>
            </a:r>
            <a:r>
              <a:rPr lang="ru-RU" sz="2200" b="1" u="sng" dirty="0" smtClean="0"/>
              <a:t>Сколько учеников было у вас в первом классе?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30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20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10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свой вариант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/>
              <a:t>6. </a:t>
            </a:r>
            <a:r>
              <a:rPr lang="ru-RU" sz="2200" b="1" u="sng" dirty="0" smtClean="0"/>
              <a:t>Кто в классе был отличником?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Алёша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Дима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Кирилл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свой вариант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/>
          </a:p>
        </p:txBody>
      </p:sp>
      <p:pic>
        <p:nvPicPr>
          <p:cNvPr id="9221" name="Picture 7" descr="5f6dda7c1e60933ab00c3c2fe8bfb8e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ime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0648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9955"/>
            <a:ext cx="692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«Колесо истории»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305800" cy="1554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Устраивать «головомойку» данному изделию </a:t>
            </a: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ru-RU" sz="2800" b="1" dirty="0" smtClean="0"/>
              <a:t>не рекомендуется.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Гладить разрешается, и как можно чаще, не обращая внимания на его поведение.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Использовать изделие «Выпускник» рекомендуется только по его прямому назначению: кормить, поить, прогуливать, развлекать и дать отоспаться после четырёх лет недосыпания и прочих неудобств школьной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Если вы не будете бережно обращаться с изделием «Выпускник», то оно может испортиться.  От гнева и обиды у него покраснеет лицо, задрожат губы, и изделие  утратит свою первоначальную привлекательность.</a:t>
            </a:r>
          </a:p>
        </p:txBody>
      </p:sp>
      <p:pic>
        <p:nvPicPr>
          <p:cNvPr id="10244" name="Picture 4" descr="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89" y="836712"/>
            <a:ext cx="1828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64" y="211865"/>
            <a:ext cx="8315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ухода за выпускниками.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9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7618"/>
            <a:ext cx="8458200" cy="44561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Небольшой, но дружный коллектив.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Любители поговорить с соседом.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Возьмёмся за дело – делу несдобровать.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Весёлая куча ребят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Средний возраст – 11 лет, а общий  - за 150.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Любимый день недели – воскресенье.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Любимый предмет…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Любимый писатель…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Любимая передача…</a:t>
            </a:r>
          </a:p>
        </p:txBody>
      </p:sp>
      <p:pic>
        <p:nvPicPr>
          <p:cNvPr id="7172" name="Picture 5" descr="0115f0dcae42e13f938756ba5ea919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0510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5320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«В» класс – это: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3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4419600" cy="148552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70C0"/>
                </a:solidFill>
              </a:rPr>
              <a:t>Все умные, красивые.</a:t>
            </a:r>
          </a:p>
        </p:txBody>
      </p:sp>
      <p:pic>
        <p:nvPicPr>
          <p:cNvPr id="6" name="Picture 2" descr="C:\Users\Armen\Desktop\мама\фото\DSC05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6356944" cy="5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089" y="18490"/>
            <a:ext cx="89271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Представляем наш 4«В» класс!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1758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99914"/>
            <a:ext cx="6296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Лукавые, счастливые…</a:t>
            </a:r>
          </a:p>
        </p:txBody>
      </p:sp>
      <p:pic>
        <p:nvPicPr>
          <p:cNvPr id="6146" name="Picture 2" descr="C:\Users\Armen\Desktop\мама\фото\DSC05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648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703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Шустрые, спортивные.</a:t>
            </a:r>
          </a:p>
        </p:txBody>
      </p:sp>
      <p:pic>
        <p:nvPicPr>
          <p:cNvPr id="1027" name="Picture 3" descr="C:\Users\Armen\Desktop\мама\фото\DSC05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50040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men\Desktop\мама\фото\DSC05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960440" cy="44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4634136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Смелые, активные.</a:t>
            </a:r>
          </a:p>
        </p:txBody>
      </p:sp>
    </p:spTree>
    <p:extLst>
      <p:ext uri="{BB962C8B-B14F-4D97-AF65-F5344CB8AC3E}">
        <p14:creationId xmlns:p14="http://schemas.microsoft.com/office/powerpoint/2010/main" val="9484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men\Desktop\мама\фото\DSC05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035">
            <a:off x="3210657" y="903851"/>
            <a:ext cx="3857416" cy="28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men\Desktop\мама\фото\DSC05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096343" cy="37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men\Desktop\мама\фото\DSC05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87"/>
            <a:ext cx="3219774" cy="27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rmen\Desktop\мама\фото\DSC05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36118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rmen\Desktop\мама\фото\DSC05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394">
            <a:off x="5340906" y="335699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291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к празднику  «Выпускной в 4-в классе»</vt:lpstr>
      <vt:lpstr>Презентация PowerPoint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Armen</dc:creator>
  <cp:lastModifiedBy>midnight</cp:lastModifiedBy>
  <cp:revision>13</cp:revision>
  <dcterms:created xsi:type="dcterms:W3CDTF">2013-05-19T08:16:38Z</dcterms:created>
  <dcterms:modified xsi:type="dcterms:W3CDTF">2015-10-14T18:46:47Z</dcterms:modified>
</cp:coreProperties>
</file>