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7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2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8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96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22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08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79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85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6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92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458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84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5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арья\Desktop\картинки\семья титуль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2051720" y="5222723"/>
            <a:ext cx="5616624" cy="89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i="1" dirty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3000">
                      <a:srgbClr val="000000"/>
                    </a:gs>
                    <a:gs pos="100000">
                      <a:srgbClr val="0A128C"/>
                    </a:gs>
                    <a:gs pos="48000">
                      <a:srgbClr val="181CC7"/>
                    </a:gs>
                    <a:gs pos="70000">
                      <a:srgbClr val="000000"/>
                    </a:gs>
                  </a:gsLst>
                  <a:lin ang="5400000" scaled="0"/>
                </a:gradFill>
                <a:effectLst/>
                <a:latin typeface="Comic Sans MS"/>
                <a:ea typeface="Calibri"/>
                <a:cs typeface="Times New Roman"/>
              </a:rPr>
              <a:t>Семья – мой дом</a:t>
            </a:r>
            <a:endParaRPr lang="ru-RU" sz="4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829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дпись 2"/>
          <p:cNvSpPr txBox="1">
            <a:spLocks noChangeArrowheads="1"/>
          </p:cNvSpPr>
          <p:nvPr/>
        </p:nvSpPr>
        <p:spPr bwMode="auto">
          <a:xfrm>
            <a:off x="1187622" y="212825"/>
            <a:ext cx="6912768" cy="82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i="1" dirty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38000">
                      <a:srgbClr val="4A452A"/>
                    </a:gs>
                    <a:gs pos="50000">
                      <a:srgbClr val="FFC000"/>
                    </a:gs>
                    <a:gs pos="65000">
                      <a:srgbClr val="4F6228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Calibri"/>
                <a:cs typeface="Times New Roman"/>
              </a:rPr>
              <a:t>Составь пословицу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856069" y="1225629"/>
            <a:ext cx="8287931" cy="454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600" b="1" i="1" dirty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15000">
                      <a:srgbClr val="4A452A"/>
                    </a:gs>
                    <a:gs pos="50000">
                      <a:srgbClr val="FFC000"/>
                    </a:gs>
                    <a:gs pos="84000">
                      <a:srgbClr val="4F6228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Comic Sans MS"/>
                <a:ea typeface="Calibri"/>
                <a:cs typeface="Times New Roman"/>
              </a:rPr>
              <a:t>Ее, удача, в, если, всегда, семья, согласии, ждёт, живёт.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i="1" dirty="0" smtClean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15000">
                      <a:srgbClr val="4A452A"/>
                    </a:gs>
                    <a:gs pos="50000">
                      <a:srgbClr val="FFC000"/>
                    </a:gs>
                    <a:gs pos="84000">
                      <a:srgbClr val="4F6228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Comic Sans MS"/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100" dirty="0" smtClean="0"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600" b="1" i="1" dirty="0" smtClean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15000">
                      <a:srgbClr val="4A452A"/>
                    </a:gs>
                    <a:gs pos="50000">
                      <a:srgbClr val="FFC000"/>
                    </a:gs>
                    <a:gs pos="84000">
                      <a:srgbClr val="4F6228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Comic Sans MS"/>
                <a:ea typeface="Calibri"/>
                <a:cs typeface="Times New Roman"/>
              </a:rPr>
              <a:t>2.Так</a:t>
            </a:r>
            <a:r>
              <a:rPr lang="ru-RU" sz="2600" b="1" i="1" dirty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15000">
                      <a:srgbClr val="4A452A"/>
                    </a:gs>
                    <a:gs pos="50000">
                      <a:srgbClr val="FFC000"/>
                    </a:gs>
                    <a:gs pos="84000">
                      <a:srgbClr val="4F6228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Comic Sans MS"/>
                <a:ea typeface="Calibri"/>
                <a:cs typeface="Times New Roman"/>
              </a:rPr>
              <a:t>, семья, месте, на, вся, вместе, и, удача</a:t>
            </a:r>
            <a:r>
              <a:rPr lang="ru-RU" sz="2600" b="1" i="1" dirty="0" smtClean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15000">
                      <a:srgbClr val="4A452A"/>
                    </a:gs>
                    <a:gs pos="50000">
                      <a:srgbClr val="FFC000"/>
                    </a:gs>
                    <a:gs pos="84000">
                      <a:srgbClr val="4F6228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Comic Sans MS"/>
                <a:ea typeface="Calibri"/>
                <a:cs typeface="Times New Roman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600" b="1" i="1" dirty="0" smtClean="0">
              <a:ln w="9525" cap="rnd" cmpd="sng" algn="ctr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prstDash val="solid"/>
                <a:bevel/>
              </a:ln>
              <a:gradFill>
                <a:gsLst>
                  <a:gs pos="15000">
                    <a:srgbClr val="4A452A"/>
                  </a:gs>
                  <a:gs pos="50000">
                    <a:srgbClr val="FFC000"/>
                  </a:gs>
                  <a:gs pos="84000">
                    <a:srgbClr val="4F6228"/>
                  </a:gs>
                </a:gsLst>
                <a:path path="rect">
                  <a:fillToRect l="50000" t="50000" r="50000" b="50000"/>
                </a:path>
              </a:gradFill>
              <a:latin typeface="Comic Sans MS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600" b="1" i="1" dirty="0">
              <a:ln w="9525" cap="rnd" cmpd="sng" algn="ctr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prstDash val="solid"/>
                <a:bevel/>
              </a:ln>
              <a:gradFill>
                <a:gsLst>
                  <a:gs pos="15000">
                    <a:srgbClr val="4A452A"/>
                  </a:gs>
                  <a:gs pos="50000">
                    <a:srgbClr val="FFC000"/>
                  </a:gs>
                  <a:gs pos="84000">
                    <a:srgbClr val="4F6228"/>
                  </a:gs>
                </a:gsLst>
                <a:path path="rect">
                  <a:fillToRect l="50000" t="50000" r="50000" b="50000"/>
                </a:path>
              </a:gradFill>
              <a:latin typeface="Comic Sans MS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600" b="1" i="1" dirty="0" smtClean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15000">
                      <a:srgbClr val="4A452A"/>
                    </a:gs>
                    <a:gs pos="50000">
                      <a:srgbClr val="FFC000"/>
                    </a:gs>
                    <a:gs pos="84000">
                      <a:srgbClr val="4F6228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Comic Sans MS"/>
                <a:ea typeface="Calibri"/>
                <a:cs typeface="Times New Roman"/>
              </a:rPr>
              <a:t>3.Золото</a:t>
            </a:r>
            <a:r>
              <a:rPr lang="ru-RU" sz="2600" b="1" i="1" dirty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15000">
                      <a:srgbClr val="4A452A"/>
                    </a:gs>
                    <a:gs pos="50000">
                      <a:srgbClr val="FFC000"/>
                    </a:gs>
                    <a:gs pos="84000">
                      <a:srgbClr val="4F6228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Comic Sans MS"/>
                <a:ea typeface="Calibri"/>
                <a:cs typeface="Times New Roman"/>
              </a:rPr>
              <a:t>, и, работящая, в, землю, семья, превратит.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42509" y="2276872"/>
            <a:ext cx="8784974" cy="101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i="1" u="sng" dirty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15000">
                      <a:srgbClr val="4A452A"/>
                    </a:gs>
                    <a:gs pos="50000">
                      <a:srgbClr val="FFC000"/>
                    </a:gs>
                    <a:gs pos="84000">
                      <a:srgbClr val="4F6228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Comic Sans MS"/>
                <a:ea typeface="Calibri"/>
                <a:cs typeface="Times New Roman"/>
              </a:rPr>
              <a:t>Если семья живёт в согласии, её всегда ждёт удача.</a:t>
            </a:r>
            <a:endParaRPr lang="ru-RU" sz="1100" u="sng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Надпись 2"/>
          <p:cNvSpPr txBox="1">
            <a:spLocks noChangeArrowheads="1"/>
          </p:cNvSpPr>
          <p:nvPr/>
        </p:nvSpPr>
        <p:spPr bwMode="auto">
          <a:xfrm>
            <a:off x="55563" y="3789039"/>
            <a:ext cx="7694013" cy="52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i="1" u="sng" dirty="0" smtClean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15000">
                      <a:srgbClr val="4A452A"/>
                    </a:gs>
                    <a:gs pos="50000">
                      <a:srgbClr val="FFC000"/>
                    </a:gs>
                    <a:gs pos="84000">
                      <a:srgbClr val="4F6228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Comic Sans MS"/>
                <a:ea typeface="Calibri"/>
                <a:cs typeface="Times New Roman"/>
              </a:rPr>
              <a:t>Вся </a:t>
            </a:r>
            <a:r>
              <a:rPr lang="ru-RU" sz="2600" b="1" i="1" u="sng" dirty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15000">
                      <a:srgbClr val="4A452A"/>
                    </a:gs>
                    <a:gs pos="50000">
                      <a:srgbClr val="FFC000"/>
                    </a:gs>
                    <a:gs pos="84000">
                      <a:srgbClr val="4F6228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Comic Sans MS"/>
                <a:ea typeface="Calibri"/>
                <a:cs typeface="Times New Roman"/>
              </a:rPr>
              <a:t>семья вместе – так и удача на месте.</a:t>
            </a:r>
            <a:endParaRPr lang="ru-RU" sz="1100" u="sng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Надпись 2"/>
          <p:cNvSpPr txBox="1">
            <a:spLocks noChangeArrowheads="1"/>
          </p:cNvSpPr>
          <p:nvPr/>
        </p:nvSpPr>
        <p:spPr bwMode="auto">
          <a:xfrm>
            <a:off x="19908" y="5773028"/>
            <a:ext cx="9009552" cy="52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i="1" u="sng" dirty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15000">
                      <a:srgbClr val="4A452A"/>
                    </a:gs>
                    <a:gs pos="50000">
                      <a:srgbClr val="FFC000"/>
                    </a:gs>
                    <a:gs pos="84000">
                      <a:srgbClr val="4F6228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Comic Sans MS"/>
                <a:ea typeface="Calibri"/>
                <a:cs typeface="Times New Roman"/>
              </a:rPr>
              <a:t>Работящая семья и землю превратит в золото.</a:t>
            </a:r>
            <a:endParaRPr lang="ru-RU" sz="1100" u="sng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6325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2">
              <a:lumMod val="25000"/>
            </a:schemeClr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Дарья\Desktop\картинки\8fyhbo04yk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959" y="0"/>
            <a:ext cx="3051679" cy="35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Дарья\Desktop\картинки\post-2534730-13606601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35"/>
            <a:ext cx="4267200" cy="348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адпись 2"/>
          <p:cNvSpPr txBox="1">
            <a:spLocks noChangeArrowheads="1"/>
          </p:cNvSpPr>
          <p:nvPr/>
        </p:nvSpPr>
        <p:spPr bwMode="auto">
          <a:xfrm>
            <a:off x="2627784" y="351067"/>
            <a:ext cx="5112568" cy="77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i="1" dirty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15000">
                      <a:srgbClr val="4A452A"/>
                    </a:gs>
                    <a:gs pos="50000">
                      <a:srgbClr val="FFC000"/>
                    </a:gs>
                    <a:gs pos="84000">
                      <a:srgbClr val="4F6228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Segoe Script"/>
                <a:ea typeface="Calibri"/>
                <a:cs typeface="Times New Roman"/>
              </a:rPr>
              <a:t>ЗАГАДКИ…</a:t>
            </a:r>
            <a:endParaRPr lang="ru-RU" sz="4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C:\Users\Дарья\Desktop\картинки\520d66a2969d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447" y="2636912"/>
            <a:ext cx="3024336" cy="342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арья\Desktop\картинки\143050_ot_0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9335"/>
            <a:ext cx="2143125" cy="348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арья\Desktop\картинки\5087322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9"/>
            <a:ext cx="367928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Дарья\Desktop\картинки\35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3501009"/>
            <a:ext cx="4267200" cy="335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Дарья\Desktop\картинки\юрт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72" y="4905376"/>
            <a:ext cx="292417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48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Дарья\Desktop\картинки\schto-delat-esli-novorozhdenyj-ne-spit-nochj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62" y="0"/>
            <a:ext cx="9166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арья\Desktop\картинки\qie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58" y="3028999"/>
            <a:ext cx="4192210" cy="381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Дарья\Desktop\картинки\001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66" y="0"/>
            <a:ext cx="4195718" cy="30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767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4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4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Дарья\Desktop\картинки\motivator-27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" y="-198784"/>
            <a:ext cx="9176712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Дарья\Desktop\картинки\f7cb32a0819742718479aa2264209c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24" y="3852139"/>
            <a:ext cx="5035744" cy="300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Дарья\Desktop\картинки\70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" y="-193183"/>
            <a:ext cx="4588356" cy="711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0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Дарья\Desktop\картинки\1317685009_starik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Дарья\Desktop\картинки\92089019_1_46w4AEl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" y="3957636"/>
            <a:ext cx="4408931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Дарья\Desktop\картинки\ZuU7xjJ71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57636"/>
            <a:ext cx="4701268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2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арья\Desktop\картинки\1473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-1"/>
            <a:ext cx="25400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Дарья\Desktop\картинки\Minobrnauki_khochet_vesti_monitoring_dostizhenij__shkol_nikov_66231032994548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" y="4155072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Дарья\Desktop\картинки\wom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" y="0"/>
            <a:ext cx="42672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4499992" y="2916056"/>
            <a:ext cx="3815110" cy="377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i="1" dirty="0" smtClean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15000">
                      <a:srgbClr val="4A452A"/>
                    </a:gs>
                    <a:gs pos="50000">
                      <a:srgbClr val="FFC000"/>
                    </a:gs>
                    <a:gs pos="84000">
                      <a:srgbClr val="4F6228"/>
                    </a:gs>
                  </a:gsLst>
                  <a:path path="rect">
                    <a:fillToRect l="50000" t="50000" r="50000" b="50000"/>
                  </a:path>
                </a:gradFill>
                <a:latin typeface="Segoe Script"/>
                <a:ea typeface="Calibri"/>
                <a:cs typeface="Times New Roman"/>
              </a:rPr>
              <a:t>Ве</a:t>
            </a:r>
            <a:r>
              <a:rPr lang="ru-RU" sz="2600" b="1" i="1" dirty="0" smtClean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15000">
                      <a:srgbClr val="4A452A"/>
                    </a:gs>
                    <a:gs pos="50000">
                      <a:srgbClr val="FFC000"/>
                    </a:gs>
                    <a:gs pos="84000">
                      <a:srgbClr val="4F6228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Segoe Script"/>
                <a:ea typeface="Calibri"/>
                <a:cs typeface="Times New Roman"/>
              </a:rPr>
              <a:t>ник</a:t>
            </a:r>
            <a:r>
              <a:rPr lang="ru-RU" sz="2600" b="1" i="1" dirty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15000">
                      <a:srgbClr val="4A452A"/>
                    </a:gs>
                    <a:gs pos="50000">
                      <a:srgbClr val="FFC000"/>
                    </a:gs>
                    <a:gs pos="84000">
                      <a:srgbClr val="4F6228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Segoe Script"/>
                <a:ea typeface="Calibri"/>
                <a:cs typeface="Times New Roman"/>
              </a:rPr>
              <a:t>, диван, спицы, мяч, ремень, тетрадь, посуда, кресло, газета, стиральная машина, утюг, дневник, </a:t>
            </a:r>
            <a:r>
              <a:rPr lang="ru-RU" sz="2600" b="1" i="1" dirty="0" smtClean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15000">
                      <a:srgbClr val="4A452A"/>
                    </a:gs>
                    <a:gs pos="50000">
                      <a:srgbClr val="FFC000"/>
                    </a:gs>
                    <a:gs pos="84000">
                      <a:srgbClr val="4F6228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Segoe Script"/>
                <a:ea typeface="Calibri"/>
                <a:cs typeface="Times New Roman"/>
              </a:rPr>
              <a:t>кроссворд.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Надпись 2"/>
          <p:cNvSpPr txBox="1">
            <a:spLocks noChangeArrowheads="1"/>
          </p:cNvSpPr>
          <p:nvPr/>
        </p:nvSpPr>
        <p:spPr bwMode="auto">
          <a:xfrm>
            <a:off x="4017649" y="408526"/>
            <a:ext cx="280035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i="1" dirty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15000">
                      <a:srgbClr val="4A452A"/>
                    </a:gs>
                    <a:gs pos="50000">
                      <a:srgbClr val="FFC000"/>
                    </a:gs>
                    <a:gs pos="84000">
                      <a:srgbClr val="4F6228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Segoe Script"/>
                <a:ea typeface="Calibri"/>
                <a:cs typeface="Times New Roman"/>
              </a:rPr>
              <a:t>веник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i="1" dirty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15000">
                      <a:srgbClr val="4A452A"/>
                    </a:gs>
                    <a:gs pos="50000">
                      <a:srgbClr val="FFC000"/>
                    </a:gs>
                    <a:gs pos="84000">
                      <a:srgbClr val="4F6228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Segoe Script"/>
                <a:ea typeface="Calibri"/>
                <a:cs typeface="Times New Roman"/>
              </a:rPr>
              <a:t>спицы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i="1" dirty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15000">
                      <a:srgbClr val="4A452A"/>
                    </a:gs>
                    <a:gs pos="50000">
                      <a:srgbClr val="FFC000"/>
                    </a:gs>
                    <a:gs pos="84000">
                      <a:srgbClr val="4F6228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Segoe Script"/>
                <a:ea typeface="Calibri"/>
                <a:cs typeface="Times New Roman"/>
              </a:rPr>
              <a:t>посуда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i="1" dirty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15000">
                      <a:srgbClr val="4A452A"/>
                    </a:gs>
                    <a:gs pos="50000">
                      <a:srgbClr val="FFC000"/>
                    </a:gs>
                    <a:gs pos="84000">
                      <a:srgbClr val="4F6228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Segoe Script"/>
                <a:ea typeface="Calibri"/>
                <a:cs typeface="Times New Roman"/>
              </a:rPr>
              <a:t>стиральная машина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i="1" dirty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15000">
                      <a:srgbClr val="4A452A"/>
                    </a:gs>
                    <a:gs pos="50000">
                      <a:srgbClr val="FFC000"/>
                    </a:gs>
                    <a:gs pos="84000">
                      <a:srgbClr val="4F6228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Segoe Script"/>
                <a:ea typeface="Calibri"/>
                <a:cs typeface="Times New Roman"/>
              </a:rPr>
              <a:t>утюг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Надпись 2"/>
          <p:cNvSpPr txBox="1">
            <a:spLocks noChangeArrowheads="1"/>
          </p:cNvSpPr>
          <p:nvPr/>
        </p:nvSpPr>
        <p:spPr bwMode="auto">
          <a:xfrm>
            <a:off x="6948264" y="3037472"/>
            <a:ext cx="25146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i="1" dirty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15000">
                      <a:srgbClr val="4A452A"/>
                    </a:gs>
                    <a:gs pos="50000">
                      <a:srgbClr val="FFC000"/>
                    </a:gs>
                    <a:gs pos="84000">
                      <a:srgbClr val="4F6228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Segoe Script"/>
                <a:ea typeface="Calibri"/>
                <a:cs typeface="Times New Roman"/>
              </a:rPr>
              <a:t>диван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i="1" dirty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15000">
                      <a:srgbClr val="4A452A"/>
                    </a:gs>
                    <a:gs pos="50000">
                      <a:srgbClr val="FFC000"/>
                    </a:gs>
                    <a:gs pos="84000">
                      <a:srgbClr val="4F6228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Segoe Script"/>
                <a:ea typeface="Calibri"/>
                <a:cs typeface="Times New Roman"/>
              </a:rPr>
              <a:t>ремень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i="1" dirty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15000">
                      <a:srgbClr val="4A452A"/>
                    </a:gs>
                    <a:gs pos="50000">
                      <a:srgbClr val="FFC000"/>
                    </a:gs>
                    <a:gs pos="84000">
                      <a:srgbClr val="4F6228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Segoe Script"/>
                <a:ea typeface="Calibri"/>
                <a:cs typeface="Times New Roman"/>
              </a:rPr>
              <a:t>кресло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i="1" dirty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15000">
                      <a:srgbClr val="4A452A"/>
                    </a:gs>
                    <a:gs pos="50000">
                      <a:srgbClr val="FFC000"/>
                    </a:gs>
                    <a:gs pos="84000">
                      <a:srgbClr val="4F6228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Segoe Script"/>
                <a:ea typeface="Calibri"/>
                <a:cs typeface="Times New Roman"/>
              </a:rPr>
              <a:t>газета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i="1" dirty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15000">
                      <a:srgbClr val="4A452A"/>
                    </a:gs>
                    <a:gs pos="50000">
                      <a:srgbClr val="FFC000"/>
                    </a:gs>
                    <a:gs pos="84000">
                      <a:srgbClr val="4F6228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Segoe Script"/>
                <a:ea typeface="Calibri"/>
                <a:cs typeface="Times New Roman"/>
              </a:rPr>
              <a:t>кроссворд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Надпись 2"/>
          <p:cNvSpPr txBox="1">
            <a:spLocks noChangeArrowheads="1"/>
          </p:cNvSpPr>
          <p:nvPr/>
        </p:nvSpPr>
        <p:spPr bwMode="auto">
          <a:xfrm>
            <a:off x="4274497" y="4200800"/>
            <a:ext cx="19812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i="1" dirty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15000">
                      <a:srgbClr val="4A452A"/>
                    </a:gs>
                    <a:gs pos="50000">
                      <a:srgbClr val="FFC000"/>
                    </a:gs>
                    <a:gs pos="84000">
                      <a:srgbClr val="4F6228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Segoe Script"/>
                <a:ea typeface="Calibri"/>
                <a:cs typeface="Times New Roman"/>
              </a:rPr>
              <a:t>мяч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i="1" dirty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15000">
                      <a:srgbClr val="4A452A"/>
                    </a:gs>
                    <a:gs pos="50000">
                      <a:srgbClr val="FFC000"/>
                    </a:gs>
                    <a:gs pos="84000">
                      <a:srgbClr val="4F6228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Segoe Script"/>
                <a:ea typeface="Calibri"/>
                <a:cs typeface="Times New Roman"/>
              </a:rPr>
              <a:t>тетрадь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b="1" i="1" dirty="0">
                <a:ln w="9525" cap="rnd" cmpd="sng" algn="ctr">
                  <a:gradFill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5400000" scaled="0"/>
                  </a:gradFill>
                  <a:prstDash val="solid"/>
                  <a:bevel/>
                </a:ln>
                <a:gradFill>
                  <a:gsLst>
                    <a:gs pos="15000">
                      <a:srgbClr val="4A452A"/>
                    </a:gs>
                    <a:gs pos="50000">
                      <a:srgbClr val="FFC000"/>
                    </a:gs>
                    <a:gs pos="84000">
                      <a:srgbClr val="4F6228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Segoe Script"/>
                <a:ea typeface="Calibri"/>
                <a:cs typeface="Times New Roman"/>
              </a:rPr>
              <a:t>дневник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537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96</Words>
  <Application>Microsoft Office PowerPoint</Application>
  <PresentationFormat>Экран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</dc:creator>
  <cp:lastModifiedBy>Костантин</cp:lastModifiedBy>
  <cp:revision>10</cp:revision>
  <dcterms:created xsi:type="dcterms:W3CDTF">2015-10-11T13:10:30Z</dcterms:created>
  <dcterms:modified xsi:type="dcterms:W3CDTF">2015-10-11T19:58:50Z</dcterms:modified>
</cp:coreProperties>
</file>