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4" r:id="rId3"/>
    <p:sldId id="263" r:id="rId4"/>
    <p:sldId id="265" r:id="rId5"/>
    <p:sldId id="266" r:id="rId6"/>
    <p:sldId id="283" r:id="rId7"/>
    <p:sldId id="284" r:id="rId8"/>
    <p:sldId id="285" r:id="rId9"/>
    <p:sldId id="289" r:id="rId10"/>
    <p:sldId id="292" r:id="rId11"/>
    <p:sldId id="290" r:id="rId12"/>
    <p:sldId id="291" r:id="rId13"/>
    <p:sldId id="279" r:id="rId14"/>
    <p:sldId id="258" r:id="rId15"/>
    <p:sldId id="278" r:id="rId16"/>
    <p:sldId id="275" r:id="rId17"/>
    <p:sldId id="28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000099"/>
    <a:srgbClr val="BA93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17" autoAdjust="0"/>
    <p:restoredTop sz="94660"/>
  </p:normalViewPr>
  <p:slideViewPr>
    <p:cSldViewPr>
      <p:cViewPr varScale="1">
        <p:scale>
          <a:sx n="105" d="100"/>
          <a:sy n="105" d="100"/>
        </p:scale>
        <p:origin x="-18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http://pervozvety.narod.ru/images/11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http://pervozvety.narod.ru/images/17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720" y="476672"/>
            <a:ext cx="8689280" cy="588128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en-US" sz="2400" dirty="0" smtClean="0"/>
          </a:p>
          <a:p>
            <a:pPr marL="137160" indent="0" algn="ctr">
              <a:buNone/>
            </a:pPr>
            <a:endParaRPr lang="en-US" sz="2400" dirty="0" smtClean="0"/>
          </a:p>
          <a:p>
            <a:pPr marL="137160" indent="0" algn="ctr">
              <a:buNone/>
            </a:pPr>
            <a:endParaRPr lang="en-US" sz="2400" dirty="0" smtClean="0"/>
          </a:p>
          <a:p>
            <a:pPr marL="137160" indent="0" algn="r">
              <a:buNone/>
            </a:pPr>
            <a:endParaRPr lang="en-US" sz="1800" dirty="0" smtClean="0">
              <a:solidFill>
                <a:srgbClr val="00B0F0"/>
              </a:solidFill>
            </a:endParaRPr>
          </a:p>
          <a:p>
            <a:pPr marL="137160" indent="0" algn="r">
              <a:buNone/>
            </a:pPr>
            <a:endParaRPr lang="en-US" sz="1800" dirty="0" smtClean="0">
              <a:solidFill>
                <a:srgbClr val="00B0F0"/>
              </a:solidFill>
            </a:endParaRPr>
          </a:p>
          <a:p>
            <a:pPr marL="137160" indent="0" algn="r">
              <a:buNone/>
            </a:pPr>
            <a:endParaRPr lang="en-US" sz="1800" dirty="0" smtClean="0">
              <a:solidFill>
                <a:srgbClr val="00B0F0"/>
              </a:solidFill>
            </a:endParaRPr>
          </a:p>
          <a:p>
            <a:pPr marL="137160" indent="0" algn="r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137160" indent="0" algn="r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137160" indent="0" algn="r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137160" indent="0" algn="r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137160" indent="0" algn="r"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 marL="13716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Подготовила:                                                        </a:t>
            </a:r>
          </a:p>
          <a:p>
            <a:pPr marL="13716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Фадеева Людмила Викторовна, </a:t>
            </a:r>
            <a:endParaRPr lang="en-US" sz="1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воспитатель МБДОУ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/с №44 «Золушка» </a:t>
            </a:r>
            <a:endParaRPr lang="en-US" sz="1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ctr">
              <a:buNone/>
            </a:pP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г. Старый Оскол, Белгородская область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1571612"/>
            <a:ext cx="62192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ВЕСЕННИЕ</a:t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  <a:b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36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577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ab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8" y="0"/>
            <a:ext cx="91486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6000768"/>
            <a:ext cx="498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ЧИСТЯК ВЕСЕННИЙ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32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fe1cc783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5857892"/>
            <a:ext cx="7639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ПЕЧЕНОЧНИЦА БЛАГОРОДНАЯ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76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1624-89ff5414d7280e9d774b87f5e30515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5929330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ГУСИНЫЙ ЛУК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1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7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7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7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1435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«Первоцветы, внесенные в список охраняемых растений Белгородской области»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АДОНИС (ГОРИЦВЕТ) ВЕСЕННИЙ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472" y="1643050"/>
            <a:ext cx="14605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571876"/>
            <a:ext cx="275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АДОНИС (ГОРИЦВЕТ) ВЕСЕННИЙ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АДОНИС ВОЛЖ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1500198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14678" y="3571876"/>
            <a:ext cx="19288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АДОНИС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ВОЛЖСКИЙ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ПТИЦЕМЛЕЧНИК КОХ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643050"/>
            <a:ext cx="15478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572132" y="3500438"/>
            <a:ext cx="22859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ПТИЦЕМЛЕЧНИК КОХА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ГИАЦИНТИК СВЕТЛО-ГОЛУБ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143380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42844" y="6273225"/>
            <a:ext cx="31432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ГИАЦИНТИК СВЕТЛО-ГОЛУБОЙ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ПРОЛЕСКА ДВУЛИСТН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071942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3240" y="6304002"/>
            <a:ext cx="22145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ПРОЛЕСКА ДВУЛИСТНАЯ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МУСКАРИ НЕЗАМЕЧЕННЫЙ, или ГУСИНЫЙ ЛУК КИСТИСТЫ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071942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715008" y="6119336"/>
            <a:ext cx="32146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МУСКАРИ НЕЗАМЕЧЕННЫЙ, </a:t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или ГУСИНЫЙ ЛУК КИСТИСТЫЙ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53187"/>
      </p:ext>
    </p:extLst>
  </p:cSld>
  <p:clrMapOvr>
    <a:masterClrMapping/>
  </p:clrMapOvr>
  <p:transition advTm="1101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50004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«Первоцветы, внесенные в список охраняемых растений Белгородской области»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21" name="Picture 1" descr="ПЕЧЕНОЧНИЦА БЛАГОРОДНАЯ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34" y="1500174"/>
            <a:ext cx="1438275" cy="17907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3143248"/>
            <a:ext cx="16430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ПЕЧЕНОЧНИЦА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БЛАГОРОДНАЯ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ВЕТРЕНИЦА ДУБРАВ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14422"/>
            <a:ext cx="1733549" cy="2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357554" y="3143248"/>
            <a:ext cx="1571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ВЕТРЕНИЦА ДУБРАВНАЯ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5" descr="ВЕТРЕНИЦА ЛЕСН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357298"/>
            <a:ext cx="150494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215074" y="3214686"/>
            <a:ext cx="16430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ВЕТРЕНИЦА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ЛЕСНАЯ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7" name="Picture 7" descr="ЛАПЧАТКА БЕЛА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857628"/>
            <a:ext cx="1500198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28596" y="5786454"/>
            <a:ext cx="18573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ЛАПЧАТКА БЕЛАЯ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9" name="Picture 9" descr="КУПАЛЬНИЦА ЕВРОПЕЙСКА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786190"/>
            <a:ext cx="1547810" cy="193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214678" y="5786454"/>
            <a:ext cx="14287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КУПАЛЬНИЦА ЕВРОПЕЙСКАЯ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1" name="Picture 11" descr="ПИОН ТОНКОЛИСТНЫ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786190"/>
            <a:ext cx="16002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929322" y="5715016"/>
            <a:ext cx="2000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ПИОН ТОНКОЛИСТНЫЙ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66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ХОХЛАТКА МАРША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1690686" cy="211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50004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«Первоцветы, внесенные в список охраняемых растений Белгородской области»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00100" y="3571876"/>
            <a:ext cx="1285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ХОХЛАТКА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МАРШАЛЛА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ПРОЛОМНИК КОЗО-ПОЛЯНС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736"/>
            <a:ext cx="1619248" cy="20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286116" y="3429000"/>
            <a:ext cx="24288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ПРОЛОМНИК КОЗО-ПОЛЯНСКОГО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ПЕРВОЦВЕТ ВЕСЕН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736"/>
            <a:ext cx="1619248" cy="20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357950" y="3429000"/>
            <a:ext cx="2000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ПЕРВОЦВЕТ ВЕСЕННИЙ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3" name="Picture 7" descr="smolev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2133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28662" y="6286520"/>
            <a:ext cx="1560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ИССОП МЕЛОВОЙ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4" name="Picture 8" descr="iss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214818"/>
            <a:ext cx="1726920" cy="19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71868" y="6286520"/>
            <a:ext cx="1846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СМОЛЕВКА МЕЛОВАЯ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9" descr="БАРВИНОК ТРАВЯНИСТЫ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14818"/>
            <a:ext cx="1500198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500826" y="6119336"/>
            <a:ext cx="21431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БАРВИНОК ТРАВЯНИСТЫЙ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22231"/>
      </p:ext>
    </p:extLst>
  </p:cSld>
  <p:clrMapOvr>
    <a:masterClrMapping/>
  </p:clrMapOvr>
  <p:transition advTm="1129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ТЮЛЬПАН БИБЕРШТЕ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8572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«Первоцветы, внесенные в список охраняемых растений Белгородской области»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0034" y="3500438"/>
            <a:ext cx="25002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ТЮЛЬПАН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БИБЕРШТЕЙНА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БРАНДУШКА РАЗНОЦВЕТ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14678" y="3500438"/>
            <a:ext cx="28574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БРАНДУШКА РАЗНОЦВЕТНАЯ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ШАФРАН СЕТЧАТ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142984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215074" y="3500438"/>
            <a:ext cx="2000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ШАФРАН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СЕТЧАТЫЙ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9" name="Picture 7" descr="КАСАТИК НИЗ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00504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928662" y="6429396"/>
            <a:ext cx="17859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КАСАТИК НИЗКИЙ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1" name="Picture 9" descr="КАСАТИК БЕЗЛИСТ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00504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286116" y="6429396"/>
            <a:ext cx="23574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КАСАТИК БЕЗЛИСТНЫЙ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3" name="Picture 11" descr="ПРОСТРЕЛ РАСКРЫТЫЙ, или СОН-ТРАВ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000504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857884" y="6357958"/>
            <a:ext cx="29289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ПРОСТРЕЛ РАСКРЫТЫЙ, или СОН-ТРАВА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90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42860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«Первоцветы, внесенные в список охраняемых растений Белгородской области»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Снимокцву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2628900" cy="2371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3571876"/>
            <a:ext cx="2042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ЛУННИК ОЖИВАЮЩИЙ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285860"/>
            <a:ext cx="1857372" cy="22443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4678" y="3571876"/>
            <a:ext cx="2320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ЗУБЯНКА КЛУБНЕНОСНАЯ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285860"/>
            <a:ext cx="1704968" cy="22092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7950" y="3571876"/>
            <a:ext cx="2206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ЗУБЯНКА ПЯТИЛИСТНАЯ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ПРОСТРЕЛ ЛУГОВО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929066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71604" y="6304002"/>
            <a:ext cx="2000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ПРОСТРЕЛ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ЛУГОВОЙ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РЯБЧИК РУССК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929066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57818" y="6304002"/>
            <a:ext cx="2143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РЯБЧИК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РУССКИЙ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CC003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57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615130" cy="36828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забывайте, что растения занесенные в Красную книгу могут совсем исчезнуть!!!!!!!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142984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родную природу –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Озера, леса и поля.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это же наша с тобою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Навеки родная земля.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ней мы с тобою родились,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Живем мы с тобою на ней!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будем же, люди, все вместе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к ней относиться добрей.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96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bcbe0_957e470a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438"/>
            <a:ext cx="9286908" cy="6965181"/>
          </a:xfrm>
        </p:spPr>
      </p:pic>
      <p:sp>
        <p:nvSpPr>
          <p:cNvPr id="6" name="TextBox 5"/>
          <p:cNvSpPr txBox="1"/>
          <p:nvPr/>
        </p:nvSpPr>
        <p:spPr>
          <a:xfrm>
            <a:off x="1357290" y="5929330"/>
            <a:ext cx="736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МЕДУНИЦА ЛЕКАРСТВЕННАЯ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55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мать и мачех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5857892"/>
            <a:ext cx="466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МАТЬ - И - МАЧЕХА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5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ролеска, она же сцилла сибирская [Василий Тарутин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786" y="0"/>
            <a:ext cx="92627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5786454"/>
            <a:ext cx="616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ПРОЛЕСКА ДВУЛИСТНАЯ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41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ландыш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5715016"/>
            <a:ext cx="512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ЛАНДЫШ МАЙСКИЙ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4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sskij_ryabch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6072206"/>
            <a:ext cx="453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РЯБЧИК РУССКИЙ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54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on_uzkolistnyj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0298" y="5643578"/>
            <a:ext cx="593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ПИОН ТОНКОЛИСТНЫЙ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6729305_trolli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" y="0"/>
            <a:ext cx="9127435" cy="6870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6211669"/>
            <a:ext cx="733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КУПАЛЬНИЦА ЕВРОПЕЙСКАЯ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127174_large_627_1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6072206"/>
            <a:ext cx="259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ХОХЛАТКА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</TotalTime>
  <Words>176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Слайд 16</vt:lpstr>
      <vt:lpstr>Слайд 17</vt:lpstr>
      <vt:lpstr>   Не забывайте, что растения занесенные в Красную книгу могут совсем исчезнуть!!!!!!!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2012-04-11T08:39:08Z</dcterms:created>
  <dcterms:modified xsi:type="dcterms:W3CDTF">2014-02-22T16:27:57Z</dcterms:modified>
</cp:coreProperties>
</file>