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Нижегородской области</a:t>
            </a:r>
          </a:p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образовательное учреждение дополнительного профессионального образования</a:t>
            </a:r>
          </a:p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«Нижегородский институт развития образования»</a:t>
            </a:r>
          </a:p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(ГБОУ ДПО НИРО)</a:t>
            </a:r>
          </a:p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теории и методики дошкольного образования</a:t>
            </a:r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работа в рамках каскадной модели повышения квалификации</a:t>
            </a:r>
          </a:p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площадка: городской округ Семеновский по программе</a:t>
            </a:r>
          </a:p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«Актуальные проблемы дошкольного образования в условиях введения ФГОС ДО»</a:t>
            </a:r>
          </a:p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05.05.2015 по 26.05.2015</a:t>
            </a:r>
          </a:p>
          <a:p>
            <a:pPr marL="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pPr marL="0" indent="0" algn="r">
              <a:buNone/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Андреевна</a:t>
            </a:r>
          </a:p>
          <a:p>
            <a:pPr marL="0" indent="0" algn="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 д/с №10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Россияночка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Нижний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2015г.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4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7417" y="2348880"/>
            <a:ext cx="5038328" cy="11795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детей нравственно – патриотических чувств, любви к Родине.</a:t>
            </a:r>
            <a:endParaRPr lang="ru-RU" sz="20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10379" y="3717032"/>
            <a:ext cx="5040560" cy="1752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предметно – развивающее пространство группы;</a:t>
            </a: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перспективно – календарный план на тему «Великая Отечественная Война»;</a:t>
            </a: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взаимосвязи всех участников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образовательного процесса.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Круглая лента лицом вверх 3"/>
          <p:cNvSpPr/>
          <p:nvPr/>
        </p:nvSpPr>
        <p:spPr>
          <a:xfrm>
            <a:off x="467544" y="188640"/>
            <a:ext cx="8352928" cy="1800200"/>
          </a:xfrm>
          <a:prstGeom prst="ellipseRibbon2">
            <a:avLst>
              <a:gd name="adj1" fmla="val 13164"/>
              <a:gd name="adj2" fmla="val 100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плана работы с семьей в рамках темы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«Великая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Отечественная Война», изучаемой согласно перспективно – календарного плана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(группа детей старшего дошкольного возраста)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8113" y="2492896"/>
            <a:ext cx="2448272" cy="6480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4149080"/>
            <a:ext cx="2448272" cy="6480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2738" y="5877272"/>
            <a:ext cx="2448272" cy="5040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07417" y="5819327"/>
            <a:ext cx="5040560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539552" y="208838"/>
            <a:ext cx="8280920" cy="792088"/>
          </a:xfrm>
          <a:prstGeom prst="ribbon2">
            <a:avLst>
              <a:gd name="adj1" fmla="val 16667"/>
              <a:gd name="adj2" fmla="val 75000"/>
            </a:avLst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с семьей в рамках темы «Великая Отечественная Война»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недели)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832767"/>
              </p:ext>
            </p:extLst>
          </p:nvPr>
        </p:nvGraphicFramePr>
        <p:xfrm>
          <a:off x="719572" y="1124744"/>
          <a:ext cx="7920880" cy="52736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52110"/>
                <a:gridCol w="2424354"/>
                <a:gridCol w="2232248"/>
                <a:gridCol w="1512168"/>
              </a:tblGrid>
              <a:tr h="5198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работы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125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Анкетирование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«Нравственно-патриотическое воспитание в семье»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отношения родителей к формированию у детей старшего дошкольного возраста патриотических чувств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день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125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Консультация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«Патриотическое воспитание»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представления родителей о влиянии патриотических чувств на развитие ребенка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день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125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Информационный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стенд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«Произведения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Великой Отечественной Войне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Рекомендовать родителям список литературы по данной теме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день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125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Участие в конкурсе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«Цветы Победы»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внимания</a:t>
                      </a:r>
                      <a:r>
                        <a:rPr lang="ru-RU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родителей</a:t>
                      </a: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воспитанию</a:t>
                      </a:r>
                      <a:r>
                        <a:rPr lang="ru-RU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детей</a:t>
                      </a: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патриотизма и чувства любви к Родине.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день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125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Памятка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"Известные люди о воспитании любви к Родине"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родителей к патриотическому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воспитанию детей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день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125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Утренник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«День Победы»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Расширение и систематизация знаний о Великой Отечественной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войне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день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Алешина Н.В. Патриотическое воспитание дошкольников [текст]: методические рекомендации/ Н.В. Алешина. – М.: ЦГЛ, 2005. – 205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Еремеева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В.Д. Мальчики и девочки. Учить по-разному, любить по-разному [текст]: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нейропедагогика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учителям,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Кондрыкинская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Л.А. Дошкольникам о защитниках Отечества [текст]: методическое пособие по патриотическому воспитанию в ДОУ/.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Л.А.Кондрыкинская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ТЦ Сфера, 2006. - 192 с.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Гриценко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З. « Тема войны в литературе. Для детей дошкольного возраста» -журнал « Дошкольное воспитание» № 1,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2015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Романова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О.Ю., Головина Е.Э.,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Блинова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ТМ. Проектная деятельность « Боевая слава нашего народа» - журнал « Воспитатель дошкольного образовательного учреждения» №6,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2014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Максакова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Е. Ф. « Такой простой и сложный праздник…» - журнал « Воспитатель дошкольного образовательного учреждения» №5, 2014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4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450</Words>
  <Application>Microsoft Office PowerPoint</Application>
  <PresentationFormat>Экран (4:3)</PresentationFormat>
  <Paragraphs>75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Презентация PowerPoint</vt:lpstr>
      <vt:lpstr>Формирование у детей нравственно – патриотических чувств, любви к Родине.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 детей нравственно – патриотических чувств, любви к Родине.</dc:title>
  <dc:creator>Виктор</dc:creator>
  <cp:lastModifiedBy>Виктор</cp:lastModifiedBy>
  <cp:revision>17</cp:revision>
  <dcterms:created xsi:type="dcterms:W3CDTF">2015-05-17T20:40:06Z</dcterms:created>
  <dcterms:modified xsi:type="dcterms:W3CDTF">2015-05-20T19:02:41Z</dcterms:modified>
</cp:coreProperties>
</file>