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6" y="116632"/>
            <a:ext cx="4897678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76" y="3861048"/>
            <a:ext cx="3091211" cy="26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836712"/>
            <a:ext cx="27485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От бабушки</a:t>
            </a: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  ушёл,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29562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От  дедушки </a:t>
            </a: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 ушёл.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3189" y="5086020"/>
            <a:ext cx="1872208" cy="15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608512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3960440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323528" y="55099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Катим  мячик  на указательный  пальчик  и обратно, потом  на безымянный  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обратно.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824536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4248471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404664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От зайца  </a:t>
            </a:r>
          </a:p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             ушёл,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221088"/>
            <a:ext cx="3079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От волка </a:t>
            </a: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          ушёл.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589240"/>
            <a:ext cx="1512167" cy="115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84176" cy="13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20480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4608512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332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Катим  мячик  на безымянный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пальчик  и обратно.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25144"/>
            <a:ext cx="334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Затем  на мизинчик  и обратно.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628800"/>
            <a:ext cx="1800200" cy="10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45224"/>
            <a:ext cx="194421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528392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74" y="3432303"/>
            <a:ext cx="4248472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620688"/>
            <a:ext cx="42611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  лиса  его : «АМ!»</a:t>
            </a:r>
          </a:p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      и  съела.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869160"/>
            <a:ext cx="40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Ладошка открыта, большим пальчиком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крепко держим  мячик.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1"/>
            <a:ext cx="1728192" cy="987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877272"/>
            <a:ext cx="172819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71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2015-09-17T22:22:23Z</dcterms:created>
  <dcterms:modified xsi:type="dcterms:W3CDTF">2015-09-26T08:18:56Z</dcterms:modified>
</cp:coreProperties>
</file>