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6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4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9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4786-20A4-47D1-98DD-FA3771116A0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A3E9-2575-4473-A3D4-632051C7C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880320"/>
          </a:xfrm>
        </p:spPr>
        <p:txBody>
          <a:bodyPr>
            <a:noAutofit/>
          </a:bodyPr>
          <a:lstStyle/>
          <a:p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Спортландия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спортивная страна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5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Спортивный досуг подготовила:</a:t>
            </a:r>
          </a:p>
          <a:p>
            <a:pPr lvl="5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инструктор по физической культуре Козлова Людмила Сергеевна </a:t>
            </a:r>
          </a:p>
          <a:p>
            <a:pPr lvl="5"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АОУ детский сад № 3 «Умка» г. Долгопрудный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181138"/>
      </p:ext>
    </p:extLst>
  </p:cSld>
  <p:clrMapOvr>
    <a:masterClrMapping/>
  </p:clrMapOvr>
  <p:transition spd="slow" advTm="988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336198"/>
      </p:ext>
    </p:extLst>
  </p:cSld>
  <p:clrMapOvr>
    <a:masterClrMapping/>
  </p:clrMapOvr>
  <p:transition spd="slow" advTm="561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53569"/>
      </p:ext>
    </p:extLst>
  </p:cSld>
  <p:clrMapOvr>
    <a:masterClrMapping/>
  </p:clrMapOvr>
  <p:transition spd="slow" advTm="6804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8141859" cy="54488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43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78">
        <p14:reveal/>
      </p:transition>
    </mc:Choice>
    <mc:Fallback xmlns="">
      <p:transition spd="slow" advTm="5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883">
        <p14:reveal/>
      </p:transition>
    </mc:Choice>
    <mc:Fallback xmlns="">
      <p:transition spd="slow" advTm="6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8507785" cy="569376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8820715"/>
      </p:ext>
    </p:extLst>
  </p:cSld>
  <p:clrMapOvr>
    <a:masterClrMapping/>
  </p:clrMapOvr>
  <p:transition spd="slow" advTm="521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160987"/>
      </p:ext>
    </p:extLst>
  </p:cSld>
  <p:clrMapOvr>
    <a:masterClrMapping/>
  </p:clrMapOvr>
  <p:transition spd="slow" advTm="5634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8416304" cy="56325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005465256"/>
      </p:ext>
    </p:extLst>
  </p:cSld>
  <p:clrMapOvr>
    <a:masterClrMapping/>
  </p:clrMapOvr>
  <p:transition spd="slow" advTm="5706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8136904" cy="6408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На свете есть всем близкая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Прекрасная страна.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Улыбками счастливыми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Она озарена.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И детвора здоровая,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И крепкая растет.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Там с физкультурой дружат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 Ребята круглый год!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 Теперь я подружился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 С улыбкой на всегда!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 И пусть здоровье будет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/>
              </a:rPr>
              <a:t>  На долгие года!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8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0"/>
    </mc:Choice>
    <mc:Fallback xmlns="">
      <p:transition spd="slow" advTm="70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8913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</a:rPr>
              <a:t>1.Сборник подвижных игр (2-7 лет) </a:t>
            </a:r>
            <a:r>
              <a:rPr lang="ru-RU" b="1" dirty="0" err="1" smtClean="0">
                <a:effectLst/>
              </a:rPr>
              <a:t>Э.Я.Степаненкова</a:t>
            </a:r>
            <a:endParaRPr lang="ru-RU" b="1" dirty="0" smtClean="0">
              <a:effectLst/>
            </a:endParaRPr>
          </a:p>
          <a:p>
            <a:r>
              <a:rPr lang="ru-RU" dirty="0" smtClean="0"/>
              <a:t>2.</a:t>
            </a:r>
            <a:r>
              <a:rPr lang="ru-RU" b="1" dirty="0" smtClean="0"/>
              <a:t> </a:t>
            </a:r>
            <a:r>
              <a:rPr lang="ru-RU" b="1" dirty="0" err="1" smtClean="0"/>
              <a:t>Степаненкова</a:t>
            </a:r>
            <a:r>
              <a:rPr lang="ru-RU" b="1" dirty="0" smtClean="0"/>
              <a:t> Э.Я. Теория и методика физического воспитания и развития ребенка</a:t>
            </a:r>
          </a:p>
          <a:p>
            <a:r>
              <a:rPr lang="ru-RU" b="1" dirty="0" smtClean="0"/>
              <a:t>3.</a:t>
            </a:r>
            <a:r>
              <a:rPr lang="ru-RU" b="1" dirty="0" smtClean="0">
                <a:effectLst/>
              </a:rPr>
              <a:t> Физическое воспитание в детском саду (2-7-лет) Э.Я. </a:t>
            </a:r>
            <a:r>
              <a:rPr lang="ru-RU" b="1" dirty="0" err="1" smtClean="0">
                <a:effectLst/>
              </a:rPr>
              <a:t>Степаненкова</a:t>
            </a:r>
            <a:endParaRPr lang="ru-RU" b="1" dirty="0" smtClean="0">
              <a:effectLst/>
            </a:endParaRPr>
          </a:p>
          <a:p>
            <a:r>
              <a:rPr lang="ru-RU" b="1" dirty="0" smtClean="0"/>
              <a:t>4.</a:t>
            </a:r>
            <a:r>
              <a:rPr lang="ru-RU" b="1" dirty="0" smtClean="0">
                <a:effectLst/>
              </a:rPr>
              <a:t> Сценарии физкультурных досугов и спортивных праздников для детей логопедических групп с диагнозом ОНР и детей массовых групп детского сада от 3 до 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48">
        <p14:reveal/>
      </p:transition>
    </mc:Choice>
    <mc:Fallback xmlns="">
      <p:transition spd="slow" advTm="3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800" y="620688"/>
            <a:ext cx="6578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Инструктора по физической культуре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Автономного образовательного учреждения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Детского сада № 3 «Умка»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Козловой Людмилы Сергеевны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3" y="2190351"/>
            <a:ext cx="2826369" cy="39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41">
        <p:split orient="vert"/>
      </p:transition>
    </mc:Choice>
    <mc:Fallback xmlns="">
      <p:transition spd="slow" advTm="46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Цели и задачи: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Укрепление здоровья детей . </a:t>
            </a:r>
          </a:p>
          <a:p>
            <a:pPr marL="342900" marR="4445" lvl="0" indent="-342900">
              <a:spcAft>
                <a:spcPts val="0"/>
              </a:spcAft>
              <a:buFont typeface="+mj-lt"/>
              <a:buAutoNum type="arabicPeriod"/>
              <a:tabLst>
                <a:tab pos="288290" algn="l"/>
                <a:tab pos="457200" algn="l"/>
              </a:tabLs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Развитие у детей интереса к физической культуре, понимание значения спорта в жизни человека.</a:t>
            </a:r>
          </a:p>
          <a:p>
            <a:pPr marR="8890">
              <a:spcAft>
                <a:spcPts val="0"/>
              </a:spcAft>
              <a:tabLst>
                <a:tab pos="288290" algn="l"/>
              </a:tabLs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3.  Воспитание любви к физической культуре и спорту, чувства дружбы,   </a:t>
            </a:r>
          </a:p>
          <a:p>
            <a:pPr marR="8890">
              <a:spcAft>
                <a:spcPts val="0"/>
              </a:spcAft>
              <a:tabLst>
                <a:tab pos="288290" algn="l"/>
              </a:tabLs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          интерес к совмест­ному проведению досуга.</a:t>
            </a:r>
          </a:p>
          <a:p>
            <a:pPr marR="8890">
              <a:spcAft>
                <a:spcPts val="0"/>
              </a:spcAft>
              <a:tabLst>
                <a:tab pos="288290" algn="l"/>
              </a:tabLs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4.  Пропаганда здорового образа жизни. </a:t>
            </a:r>
          </a:p>
          <a:p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Место проведения: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физкультурный зал.</a:t>
            </a:r>
          </a:p>
          <a:p>
            <a:pPr>
              <a:spcAft>
                <a:spcPts val="0"/>
              </a:spcAft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Оборудование и инвентарь: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свисток, маленькие обручи, стойки (пирамидки), мячи, 2 кубика, мешочки с песком.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Программное содержание: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совершенствовать бег, упражнять в умение координировать свои движения, упражнять детей в передаче мяча над головой, совершенствовать различные виды прыжков (ноги вместе – ноги врозь), упражнять детей правильно контролировать фазы дыхания при вдохе и выдохе, упражнять в метании предмета в цель. На протяжении всего мероприятия поддерживать эмоциональный настрой и воспитывать выносливость.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61">
        <p14:reveal/>
      </p:transition>
    </mc:Choice>
    <mc:Fallback xmlns="">
      <p:transition spd="slow" advTm="38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89734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Ход мероприятия</a:t>
            </a:r>
            <a:endParaRPr lang="ru-RU" sz="2000" b="1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u="sng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Вводная часть.</a:t>
            </a:r>
            <a:endParaRPr lang="ru-RU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Инструктор: </a:t>
            </a:r>
            <a:endParaRPr lang="ru-RU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Мы сильные, мы смелые, 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Нет слабых среди нас,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 веселую </a:t>
            </a:r>
            <a:r>
              <a:rPr lang="ru-RU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Спортландию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Отправимся сейчас.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Инструктор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:  Выходят команды, давайте поприветствуем их.</a:t>
            </a:r>
          </a:p>
          <a:p>
            <a:r>
              <a:rPr lang="ru-RU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Участники соревнований проходят круг почета и строятся в одну шеренгу по периметру площадки. Приветствие ,</a:t>
            </a:r>
            <a:r>
              <a:rPr lang="ru-RU" sz="2000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речевки</a:t>
            </a:r>
            <a:r>
              <a:rPr lang="ru-RU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,группы поддержки.</a:t>
            </a:r>
          </a:p>
          <a:p>
            <a:r>
              <a:rPr lang="ru-RU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1 ребенок:</a:t>
            </a:r>
            <a:endParaRPr lang="ru-RU" sz="20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Посмотрите, полюбуйтесь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На веселых дошколят 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Олимпийские надежды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Нынче ходят в детский сад. 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467">
        <p14:reveal/>
      </p:transition>
    </mc:Choice>
    <mc:Fallback xmlns="">
      <p:transition spd="slow" advTm="4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8343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2 ребенок: </a:t>
            </a:r>
            <a:endParaRPr lang="ru-RU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Мы дружим с солнцем и водой, 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На старт мы выйти рады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Проводим праздник спорта свой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Мы в честь Спартакиады!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Инструктор: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Все здоровы? </a:t>
            </a:r>
            <a:r>
              <a:rPr lang="ru-RU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(Все)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.К соревнованиям готовы? </a:t>
            </a:r>
            <a:r>
              <a:rPr lang="ru-RU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(Готовы).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А для того, чтобы вам было легче справиться с заданиями, предлагаю провести зарядку.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(Команды выходят)</a:t>
            </a:r>
            <a:endParaRPr lang="ru-RU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Инструктор: </a:t>
            </a:r>
            <a:endParaRPr lang="ru-RU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Зарядка всем полезна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Зарядка всем нужна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От лени и болезней</a:t>
            </a:r>
            <a:b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Спасает нас она!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(Упражнения выполняются под музыку комплекса </a:t>
            </a:r>
            <a:r>
              <a:rPr lang="ru-RU" i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Яртовой</a:t>
            </a:r>
            <a:r>
              <a:rPr lang="ru-RU" i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Л. ) 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5514"/>
      </p:ext>
    </p:extLst>
  </p:cSld>
  <p:clrMapOvr>
    <a:masterClrMapping/>
  </p:clrMapOvr>
  <p:transition spd="slow" advTm="626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926137" cy="8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44824"/>
            <a:ext cx="6403709" cy="42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5">
        <p:fade/>
      </p:transition>
    </mc:Choice>
    <mc:Fallback xmlns="">
      <p:transition spd="med" advTm="4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83161"/>
      </p:ext>
    </p:extLst>
  </p:cSld>
  <p:clrMapOvr>
    <a:masterClrMapping/>
  </p:clrMapOvr>
  <p:transition spd="slow" advTm="5963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8141859" cy="54488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21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78">
        <p:split orient="vert"/>
      </p:transition>
    </mc:Choice>
    <mc:Fallback xmlns="">
      <p:transition spd="slow" advTm="56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8924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1006"/>
      </p:ext>
    </p:extLst>
  </p:cSld>
  <p:clrMapOvr>
    <a:masterClrMapping/>
  </p:clrMapOvr>
  <p:transition spd="slow" advTm="7494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Спортландия – спортивная страна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Люда</cp:lastModifiedBy>
  <cp:revision>27</cp:revision>
  <dcterms:created xsi:type="dcterms:W3CDTF">2013-01-28T18:22:46Z</dcterms:created>
  <dcterms:modified xsi:type="dcterms:W3CDTF">2015-10-11T15:23:21Z</dcterms:modified>
</cp:coreProperties>
</file>