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E03BE8-BEBE-4528-BEDB-6695C184FD2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2ED1D1-BE70-42AB-A9C6-F099D52A3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Применение подвижных игр в физическом воспитании дошкольников</a:t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sz="1800" dirty="0" smtClean="0"/>
              <a:t>В игре детей есть часто смысл глубокий» И.Ф. Шиллер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57192"/>
            <a:ext cx="7795592" cy="115212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Инструктор по физической культуре </a:t>
            </a:r>
          </a:p>
          <a:p>
            <a:pPr algn="ctr"/>
            <a:r>
              <a:rPr lang="ru-RU" sz="1600" dirty="0" smtClean="0"/>
              <a:t>Андреева Елена </a:t>
            </a:r>
            <a:r>
              <a:rPr lang="ru-RU" sz="1600" dirty="0" smtClean="0"/>
              <a:t>Викторовна</a:t>
            </a:r>
          </a:p>
          <a:p>
            <a:pPr algn="ctr"/>
            <a:r>
              <a:rPr lang="ru-RU" sz="1600" dirty="0" smtClean="0"/>
              <a:t>МБДОУ «Детский сад №1 «Рябинка»</a:t>
            </a:r>
            <a:endParaRPr lang="ru-RU" sz="1600" dirty="0"/>
          </a:p>
        </p:txBody>
      </p:sp>
      <p:pic>
        <p:nvPicPr>
          <p:cNvPr id="79875" name="Picture 3" descr="Картинки по запросу Картинки спортивные для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64904"/>
            <a:ext cx="432048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Игры, требующие придумывания движений,  побуждают детей </a:t>
            </a:r>
            <a:r>
              <a:rPr lang="ru-RU" sz="2400" dirty="0" smtClean="0"/>
              <a:t>к </a:t>
            </a:r>
            <a:r>
              <a:rPr lang="ru-RU" sz="2400" dirty="0"/>
              <a:t>индивидуальному или коллективному творчеству.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Игры с мячом развивают глазомер, координацию. Совершенствуют деятельность коры головного мозга.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41898"/>
            <a:ext cx="4229043" cy="320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ony\Desktop\P3130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704652" cy="27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Desktop\SAM_0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060363" cy="22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Классификация подвижных игр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Игры большой подвижности— участвует вся группа детей, игры построены на таких движениях как бег, прыжки </a:t>
            </a:r>
          </a:p>
          <a:p>
            <a:r>
              <a:rPr lang="ru-RU" dirty="0"/>
              <a:t>Игры  средней подвижности — активно участвует вся группа, но характер движений относительно спокойный (ходьба, передача предметов), или движение выполняется подгруппами.</a:t>
            </a:r>
          </a:p>
          <a:p>
            <a:r>
              <a:rPr lang="ru-RU" dirty="0"/>
              <a:t> Игры малой подвижности — движения выполняются в медленном темпе, к тому же интенсивность их не значительна (игры  с ходьбой, игры на внимание)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сюжетные подвижные игры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9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строятся на основе опыта детей, имеющихся у них представлений и знаний об окружающей жизни, профессиях (летчик, пожарный, шофер и т.п.), средствах транспорта (автомобиль, поезд, самолет), явлениях природы, образе жизни и повадках животных и птиц. Сюжет игры и правила обуславливают характер движения играющих. Движения носят имитационный характер.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66" y="3429000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Бессюжетные подвижные игры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23164" y="1412776"/>
            <a:ext cx="4114800" cy="28369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/>
              <a:t>В </a:t>
            </a:r>
            <a:r>
              <a:rPr lang="ru-RU" sz="2400" dirty="0"/>
              <a:t>них лишь нет образов, которым дети подражают, все остальные компоненты те же: наличие правил, ответственных ролей (</a:t>
            </a:r>
            <a:r>
              <a:rPr lang="ru-RU" sz="2400" dirty="0" err="1"/>
              <a:t>ловишек</a:t>
            </a:r>
            <a:r>
              <a:rPr lang="ru-RU" sz="2400" dirty="0"/>
              <a:t>, салок), взаимосвязанные игровые действия всех участников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505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Игры, игры- забавы </a:t>
            </a:r>
            <a:r>
              <a:rPr lang="ru-RU" sz="2700" dirty="0"/>
              <a:t>с элементами соревнования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3"/>
            <a:ext cx="4680520" cy="28083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В </a:t>
            </a:r>
            <a:r>
              <a:rPr lang="ru-RU" dirty="0"/>
              <a:t>основе таких игр лежит выполнение определенных двигательных заданий в соответствии с правилами. Элементы соревнования побуждают детей к большей активности, к проявлению различных волевых и двигательных качеств (быстроты, выдержки и т. д.)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9239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3096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Методика проведения подвижных игр в физическом развитии дошкольников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/>
              <a:t>«Постройте вашу воспитательную работу так, — говорил Е. А. Аркин, — чтобы ребенок чаще побеждал, чем терпел поражения, чтобы он чаще убеждался в надежности своих сил, чем в своем бессилии. Успех и победа бодрят и укрепляют, они являются условиями здоровья».</a:t>
            </a:r>
          </a:p>
          <a:p>
            <a:endParaRPr lang="ru-RU" dirty="0"/>
          </a:p>
        </p:txBody>
      </p:sp>
      <p:pic>
        <p:nvPicPr>
          <p:cNvPr id="9220" name="Picture 4" descr="http://arh-sad173.ru/upload/medialibrary/1a9/1a9cd2a99ae7b6235aeef68dfb2d62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21088"/>
            <a:ext cx="388843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младший дошкольный возраст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Главную роль в играх играет </a:t>
            </a:r>
            <a:r>
              <a:rPr lang="ru-RU" dirty="0" smtClean="0"/>
              <a:t>воспитатель</a:t>
            </a:r>
          </a:p>
          <a:p>
            <a:r>
              <a:rPr lang="ru-RU" dirty="0"/>
              <a:t>Количество ролей в играх 1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Выполнение </a:t>
            </a:r>
            <a:r>
              <a:rPr lang="ru-RU" dirty="0"/>
              <a:t>правил игры сводится к действию по </a:t>
            </a:r>
            <a:r>
              <a:rPr lang="ru-RU" dirty="0" smtClean="0"/>
              <a:t>сигналу</a:t>
            </a:r>
          </a:p>
          <a:p>
            <a:r>
              <a:rPr lang="ru-RU" dirty="0" smtClean="0"/>
              <a:t>Важно </a:t>
            </a:r>
            <a:r>
              <a:rPr lang="ru-RU" dirty="0"/>
              <a:t>правильно разместить </a:t>
            </a:r>
            <a:r>
              <a:rPr lang="ru-RU" dirty="0" smtClean="0"/>
              <a:t>детей</a:t>
            </a:r>
          </a:p>
          <a:p>
            <a:r>
              <a:rPr lang="ru-RU" dirty="0" smtClean="0"/>
              <a:t>Объяснение сопровождается показом</a:t>
            </a:r>
          </a:p>
          <a:p>
            <a:r>
              <a:rPr lang="ru-RU" dirty="0"/>
              <a:t>Малышей обязательно надо похвалить.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Средний дошкольный возраст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Появится </a:t>
            </a:r>
            <a:r>
              <a:rPr lang="ru-RU" sz="2400" dirty="0"/>
              <a:t>главная роль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Правила игры объясняются по ходу игры.  И показываются действия героев. </a:t>
            </a:r>
            <a:endParaRPr lang="ru-RU" sz="2400" dirty="0" smtClean="0"/>
          </a:p>
          <a:p>
            <a:r>
              <a:rPr lang="ru-RU" sz="2400" dirty="0" smtClean="0"/>
              <a:t>Роль </a:t>
            </a:r>
            <a:r>
              <a:rPr lang="ru-RU" sz="2400" dirty="0"/>
              <a:t>ведущего выполняют дети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 подведении итога игры надо отметить детей, которые проявили ловкость, быстроту. </a:t>
            </a:r>
            <a:endParaRPr lang="ru-RU" sz="2400" dirty="0" smtClean="0"/>
          </a:p>
          <a:p>
            <a:r>
              <a:rPr lang="ru-RU" sz="2400" dirty="0" smtClean="0"/>
              <a:t>Похвалить </a:t>
            </a:r>
            <a:r>
              <a:rPr lang="ru-RU" sz="2400" dirty="0"/>
              <a:t>всех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старший дошкольный возраст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Игра усложняется по содержанию, правилам, количеством ролей.</a:t>
            </a:r>
          </a:p>
          <a:p>
            <a:r>
              <a:rPr lang="ru-RU" sz="2000" dirty="0" smtClean="0"/>
              <a:t> Объяснение игры проводится в следующей последовательности: название игры, краткое содержание игры, напомнить движения, распределить роли, объяснить правила игры.</a:t>
            </a:r>
          </a:p>
          <a:p>
            <a:r>
              <a:rPr lang="ru-RU" sz="2000" dirty="0" smtClean="0"/>
              <a:t> Выбор на главную роль должен быть мотивирован.(день рождения ребёнка) чаще используются считалки. </a:t>
            </a:r>
          </a:p>
          <a:p>
            <a:r>
              <a:rPr lang="ru-RU" sz="2000" dirty="0" smtClean="0"/>
              <a:t>По окончании игры отмечается самый ловкий. </a:t>
            </a:r>
          </a:p>
          <a:p>
            <a:r>
              <a:rPr lang="ru-RU" sz="2000" dirty="0" smtClean="0"/>
              <a:t>Называются те, кто нарушал правила. </a:t>
            </a:r>
          </a:p>
          <a:p>
            <a:r>
              <a:rPr lang="ru-RU" sz="2000" dirty="0" smtClean="0"/>
              <a:t>При подведении итогов игры дети анализируют свои действия и действия товарищей 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840760" cy="25922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Цель</a:t>
            </a:r>
            <a:r>
              <a:rPr lang="ru-RU" sz="2800" dirty="0" smtClean="0"/>
              <a:t>: изучить </a:t>
            </a:r>
            <a:r>
              <a:rPr lang="ru-RU" sz="2800" dirty="0" smtClean="0"/>
              <a:t>влияние  подвижных игр на  физическое развитие детей  дошкольников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2808312"/>
          </a:xfrm>
        </p:spPr>
        <p:txBody>
          <a:bodyPr/>
          <a:lstStyle/>
          <a:p>
            <a:pPr>
              <a:buNone/>
            </a:pPr>
            <a:r>
              <a:rPr lang="ru-RU" dirty="0"/>
              <a:t> </a:t>
            </a:r>
          </a:p>
        </p:txBody>
      </p:sp>
      <p:sp>
        <p:nvSpPr>
          <p:cNvPr id="68610" name="AutoShape 2" descr="Картинки по запросу Картинки спортивные для ДО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2" name="AutoShape 4" descr="Картинки по запросу Картинки спортивные для ДО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4" name="AutoShape 6" descr="Картинки по запросу Картинки спортивные для ДО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6" name="AutoShape 8" descr="Картинки по запросу Картинки спортивные для ДО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8" name="AutoShape 10" descr="Картинки по запросу Картинки спортивные для ДО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20" name="AutoShape 12" descr="Картинки по запросу Картинки спортивные для ДО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24" name="Picture 16" descr="http://mamam-o-detyah.ru/wp-content/uploads/2011/07/o-polze-podvizhnyx-igr-na-ulice-300x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46449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9"/>
            <a:ext cx="5779368" cy="38884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Заключение</a:t>
            </a:r>
          </a:p>
          <a:p>
            <a:pPr>
              <a:buNone/>
            </a:pPr>
            <a:r>
              <a:rPr lang="ru-RU" sz="2600" dirty="0" smtClean="0"/>
              <a:t>     </a:t>
            </a:r>
            <a:r>
              <a:rPr lang="ru-RU" sz="2400" dirty="0" smtClean="0"/>
              <a:t>Подвижные </a:t>
            </a:r>
            <a:r>
              <a:rPr lang="ru-RU" sz="2400" dirty="0"/>
              <a:t>игры,  разученные  с детьми,  способствуют не только развитию физических качеств воспитанников, но и </a:t>
            </a:r>
            <a:r>
              <a:rPr lang="ru-RU" sz="2400" dirty="0" smtClean="0"/>
              <a:t>повышают </a:t>
            </a:r>
            <a:r>
              <a:rPr lang="ru-RU" sz="2400" dirty="0"/>
              <a:t>общий уровень их физической подготовленности, </a:t>
            </a:r>
            <a:r>
              <a:rPr lang="ru-RU" sz="2400" dirty="0" smtClean="0"/>
              <a:t>обеспечивают </a:t>
            </a:r>
            <a:r>
              <a:rPr lang="ru-RU" sz="2400" dirty="0"/>
              <a:t>укрепление здоровья, </a:t>
            </a:r>
            <a:r>
              <a:rPr lang="ru-RU" sz="2400" dirty="0" smtClean="0"/>
              <a:t>дают </a:t>
            </a:r>
            <a:r>
              <a:rPr lang="ru-RU" sz="2400" dirty="0"/>
              <a:t>возможность рационального творческого использования собственного двигательного опыта для осуществления самых разнообразных задач, которые будут поставлены перед ним жизнью</a:t>
            </a:r>
          </a:p>
          <a:p>
            <a:pPr>
              <a:buNone/>
            </a:pPr>
            <a:r>
              <a:rPr lang="ru-RU" sz="2600" dirty="0"/>
              <a:t> </a:t>
            </a:r>
          </a:p>
          <a:p>
            <a:pPr>
              <a:buNone/>
            </a:pPr>
            <a:r>
              <a:rPr lang="ru-RU" sz="2600" dirty="0"/>
              <a:t> 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4771256" cy="27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Задачи исследования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Теория  физического развития дошкольников.</a:t>
            </a:r>
          </a:p>
          <a:p>
            <a:r>
              <a:rPr lang="ru-RU" dirty="0"/>
              <a:t>2. Роль подвижных игр в гармоничном  развитии дошкольников</a:t>
            </a:r>
          </a:p>
          <a:p>
            <a:r>
              <a:rPr lang="ru-RU" dirty="0"/>
              <a:t>3. Классификация подвижных игр</a:t>
            </a:r>
          </a:p>
          <a:p>
            <a:r>
              <a:rPr lang="ru-RU" dirty="0"/>
              <a:t>4. Методика проведения подвижных игр в физическом развитии дошкольников</a:t>
            </a:r>
          </a:p>
          <a:p>
            <a:r>
              <a:rPr lang="ru-RU" dirty="0"/>
              <a:t>5. Работа ДОУ по физическому развитию дошкольников.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Содержание области «Физическая культура» предусматривает решение ряда специфических задач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развитие физических качеств (силовых, скоростных, в том числе гибкости, выносливости, координации) 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накопление и обогащение двигательного опыта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у </a:t>
            </a:r>
            <a:r>
              <a:rPr lang="ru-RU" sz="2400" dirty="0"/>
              <a:t>детей;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формирование у детей потребности </a:t>
            </a:r>
            <a:r>
              <a:rPr lang="ru-RU" sz="2400" dirty="0" smtClean="0"/>
              <a:t>в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/>
              <a:t>двигательной активности и физическом совершенствовании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284984"/>
            <a:ext cx="208823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45638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Роль подвижных игр в гармоничном  развитии дошкольников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844825"/>
            <a:ext cx="4032448" cy="417646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«Подвижная </a:t>
            </a:r>
            <a:r>
              <a:rPr lang="ru-RU" dirty="0"/>
              <a:t>игра является упражнением, посредством которого ребёнок готовится к </a:t>
            </a:r>
            <a:r>
              <a:rPr lang="ru-RU" dirty="0" smtClean="0"/>
              <a:t>жизни»</a:t>
            </a:r>
          </a:p>
          <a:p>
            <a:pPr algn="r">
              <a:buNone/>
            </a:pPr>
            <a:r>
              <a:rPr lang="ru-RU" dirty="0" smtClean="0"/>
              <a:t>                                                           П. Лесгафт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3528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Дети младшего дошкольного возраста подражают в игре всему, что видят.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4123183" cy="32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6781"/>
            <a:ext cx="352839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На 5 </a:t>
            </a:r>
            <a:r>
              <a:rPr lang="ru-RU" sz="2200" dirty="0" smtClean="0"/>
              <a:t>–</a:t>
            </a:r>
            <a:r>
              <a:rPr lang="ru-RU" sz="2200" dirty="0" err="1" smtClean="0"/>
              <a:t>ом</a:t>
            </a:r>
            <a:r>
              <a:rPr lang="ru-RU" sz="2200" dirty="0" smtClean="0"/>
              <a:t> </a:t>
            </a:r>
            <a:r>
              <a:rPr lang="ru-RU" sz="2200" dirty="0"/>
              <a:t>году жизни характер игровой деятельности меняется. Их начинает интересовать результат подвижной игры, они стремятся выразить свои чувства, желания, </a:t>
            </a:r>
            <a:r>
              <a:rPr lang="ru-RU" sz="2200" dirty="0" smtClean="0"/>
              <a:t>осуществить </a:t>
            </a:r>
            <a:r>
              <a:rPr lang="ru-RU" sz="2200" dirty="0"/>
              <a:t>задуманное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34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2204863"/>
            <a:ext cx="6034616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подражательность и имитация продолжает играть важную роль и в старшем дошкольном возрасте.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88" y="1645506"/>
            <a:ext cx="5699939" cy="43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579568" cy="1819672"/>
          </a:xfrm>
        </p:spPr>
        <p:txBody>
          <a:bodyPr>
            <a:noAutofit/>
          </a:bodyPr>
          <a:lstStyle/>
          <a:p>
            <a:pPr fontAlgn="base"/>
            <a:r>
              <a:rPr lang="ru-RU" sz="2400" dirty="0"/>
              <a:t>Играм типа «</a:t>
            </a:r>
            <a:r>
              <a:rPr lang="ru-RU" sz="2400" dirty="0" err="1"/>
              <a:t>Ловишки</a:t>
            </a:r>
            <a:r>
              <a:rPr lang="ru-RU" sz="2400" dirty="0"/>
              <a:t>» присущ творческий характер, основанный на азарте, двигательном опыте и соблюдении правил. Убегая, догоняя, увёртываясь, дети максимально используют свои умственные и физические силы.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9685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757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Применение подвижных игр в физическом воспитании дошкольников «В игре детей есть часто смысл глубокий» И.Ф. Шиллер</vt:lpstr>
      <vt:lpstr>Цель: изучить влияние  подвижных игр на  физическое развитие детей  дошкольников </vt:lpstr>
      <vt:lpstr>Задачи исследования</vt:lpstr>
      <vt:lpstr>Содержание области «Физическая культура» предусматривает решение ряда специфических задач: </vt:lpstr>
      <vt:lpstr>Роль подвижных игр в гармоничном  развитии дошкольников </vt:lpstr>
      <vt:lpstr> Дети младшего дошкольного возраста подражают в игре всему, что видят. </vt:lpstr>
      <vt:lpstr>На 5 –ом году жизни характер игровой деятельности меняется. Их начинает интересовать результат подвижной игры, они стремятся выразить свои чувства, желания, осуществить задуманное. </vt:lpstr>
      <vt:lpstr>подражательность и имитация продолжает играть важную роль и в старшем дошкольном возрасте. </vt:lpstr>
      <vt:lpstr>Играм типа «Ловишки» присущ творческий характер, основанный на азарте, двигательном опыте и соблюдении правил. Убегая, догоняя, увёртываясь, дети максимально используют свои умственные и физические силы.</vt:lpstr>
      <vt:lpstr>Игры, требующие придумывания движений,  побуждают детей к индивидуальному или коллективному творчеству. </vt:lpstr>
      <vt:lpstr>Игры с мячом развивают глазомер, координацию. Совершенствуют деятельность коры головного мозга.  </vt:lpstr>
      <vt:lpstr>Классификация подвижных игр  </vt:lpstr>
      <vt:lpstr>сюжетные подвижные игры </vt:lpstr>
      <vt:lpstr>Бессюжетные подвижные игры </vt:lpstr>
      <vt:lpstr>Игры, игры- забавы с элементами соревнования </vt:lpstr>
      <vt:lpstr>Методика проведения подвижных игр в физическом развитии дошкольников </vt:lpstr>
      <vt:lpstr>младший дошкольный возраст  </vt:lpstr>
      <vt:lpstr>Средний дошкольный возраст</vt:lpstr>
      <vt:lpstr>старший дошкольный возраст</vt:lpstr>
      <vt:lpstr>Презентация PowerPoint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подвижных игр в физическом воспитании дошкольников</dc:title>
  <dc:creator>Home</dc:creator>
  <cp:lastModifiedBy>Sony</cp:lastModifiedBy>
  <cp:revision>31</cp:revision>
  <dcterms:created xsi:type="dcterms:W3CDTF">2015-09-23T10:50:39Z</dcterms:created>
  <dcterms:modified xsi:type="dcterms:W3CDTF">2015-09-29T07:04:26Z</dcterms:modified>
</cp:coreProperties>
</file>