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6" r:id="rId2"/>
    <p:sldId id="264" r:id="rId3"/>
    <p:sldId id="265" r:id="rId4"/>
    <p:sldId id="266" r:id="rId5"/>
    <p:sldId id="272" r:id="rId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AB16B-9F7F-4D3A-B4F2-7CED47EB3787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3F009-DE1E-4248-9C32-BFD7860B6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829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3F009-DE1E-4248-9C32-BFD7860B6ED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177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2795912_93695_1280_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2558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Impact" pitchFamily="34" charset="0"/>
                <a:cs typeface="Aharoni" pitchFamily="2" charset="-79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Impact" pitchFamily="34" charset="0"/>
                <a:cs typeface="Aharoni" pitchFamily="2" charset="-79"/>
              </a:rPr>
            </a:br>
            <a:r>
              <a:rPr lang="ru-RU" dirty="0" smtClean="0">
                <a:solidFill>
                  <a:srgbClr val="7030A0"/>
                </a:solidFill>
                <a:latin typeface="Impact" pitchFamily="34" charset="0"/>
                <a:cs typeface="Aharoni" pitchFamily="2" charset="-79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Impact" pitchFamily="34" charset="0"/>
                <a:cs typeface="Aharoni" pitchFamily="2" charset="-79"/>
              </a:rPr>
            </a:br>
            <a:r>
              <a:rPr lang="ru-RU" sz="4900" dirty="0" smtClean="0">
                <a:solidFill>
                  <a:srgbClr val="7030A0"/>
                </a:solidFill>
                <a:latin typeface="Impact" pitchFamily="34" charset="0"/>
                <a:cs typeface="Aharoni" pitchFamily="2" charset="-79"/>
              </a:rPr>
              <a:t>Обследование грамматического </a:t>
            </a:r>
            <a:r>
              <a:rPr lang="ru-RU" sz="4900" smtClean="0">
                <a:solidFill>
                  <a:srgbClr val="7030A0"/>
                </a:solidFill>
                <a:latin typeface="Impact" pitchFamily="34" charset="0"/>
                <a:cs typeface="Aharoni" pitchFamily="2" charset="-79"/>
              </a:rPr>
              <a:t>строя речи 2</a:t>
            </a:r>
            <a:r>
              <a:rPr lang="ru-RU" sz="4900" dirty="0" smtClean="0">
                <a:solidFill>
                  <a:srgbClr val="7030A0"/>
                </a:solidFill>
                <a:latin typeface="Impact" pitchFamily="34" charset="0"/>
                <a:cs typeface="Aharoni" pitchFamily="2" charset="-79"/>
              </a:rPr>
              <a:t/>
            </a:r>
            <a:br>
              <a:rPr lang="ru-RU" sz="4900" dirty="0" smtClean="0">
                <a:solidFill>
                  <a:srgbClr val="7030A0"/>
                </a:solidFill>
                <a:latin typeface="Impact" pitchFamily="34" charset="0"/>
                <a:cs typeface="Aharoni" pitchFamily="2" charset="-79"/>
              </a:rPr>
            </a:br>
            <a:endParaRPr lang="ru-RU" dirty="0">
              <a:solidFill>
                <a:srgbClr val="7030A0"/>
              </a:solidFill>
              <a:latin typeface="Impact" pitchFamily="34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797152"/>
            <a:ext cx="8640960" cy="159889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Составил: Логопед Детского сада № 4 «Колосок»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Новочернореченский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Козульского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Ишутченко Н.В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51"/>
            <a:ext cx="8229600" cy="135416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Согласование падёжных окончаний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88230"/>
            <a:ext cx="3342143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2948806" cy="32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4638" y="919268"/>
            <a:ext cx="4745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Именительный</a:t>
            </a:r>
            <a:br>
              <a:rPr lang="ru-RU" sz="360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 тебя есть кто? Что?</a:t>
            </a:r>
            <a:endParaRPr lang="ru-RU" sz="3600" dirty="0">
              <a:solidFill>
                <a:srgbClr val="7030A0"/>
              </a:solidFill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70891" y="1002025"/>
            <a:ext cx="5112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Родительный </a:t>
            </a:r>
            <a:b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них нет кого? Чего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05737" y="1104837"/>
            <a:ext cx="5112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Дательный</a:t>
            </a:r>
            <a:b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Радуюсь кому? Чему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80759" y="1024319"/>
            <a:ext cx="483754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Винительный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Любишь кого? Что?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80759" y="1002025"/>
            <a:ext cx="4423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Творительный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Доволен кем? Чем?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002072" y="1039052"/>
            <a:ext cx="5194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Предложный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Думаешь о ком? О чём?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1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уменьшительно-ласкательных форм</a:t>
            </a:r>
            <a:endParaRPr lang="ru-RU" sz="2800" dirty="0"/>
          </a:p>
        </p:txBody>
      </p:sp>
      <p:pic>
        <p:nvPicPr>
          <p:cNvPr id="9218" name="Picture 2" descr="D:\Мои документы\Картинки\Детское лото\img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346175"/>
            <a:ext cx="2500330" cy="1928826"/>
          </a:xfrm>
          <a:prstGeom prst="rect">
            <a:avLst/>
          </a:prstGeom>
          <a:noFill/>
        </p:spPr>
      </p:pic>
      <p:pic>
        <p:nvPicPr>
          <p:cNvPr id="9219" name="Picture 3" descr="D:\Мои документы\Картинки\Детское лото\сту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562" y="1000107"/>
            <a:ext cx="2357454" cy="2620961"/>
          </a:xfrm>
          <a:prstGeom prst="rect">
            <a:avLst/>
          </a:prstGeom>
          <a:noFill/>
        </p:spPr>
      </p:pic>
      <p:pic>
        <p:nvPicPr>
          <p:cNvPr id="9221" name="Picture 5" descr="D:\Мои документы\Картинки\Овощи\яблоко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3911641"/>
            <a:ext cx="2439881" cy="2571744"/>
          </a:xfrm>
          <a:prstGeom prst="rect">
            <a:avLst/>
          </a:prstGeom>
          <a:noFill/>
        </p:spPr>
      </p:pic>
      <p:pic>
        <p:nvPicPr>
          <p:cNvPr id="9222" name="Picture 6" descr="D:\Мои документы\Картинки\Анимашки\ANIMASHKI_0099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8505" y="3829050"/>
            <a:ext cx="2381250" cy="2771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Согласование с предлогами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143932" cy="5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Pictures\img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892480" cy="594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22495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Определение рода имён существительных с помощью замены местоимениями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11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14566</TotalTime>
  <Words>41</Words>
  <Application>Microsoft Office PowerPoint</Application>
  <PresentationFormat>Экран (4:3)</PresentationFormat>
  <Paragraphs>15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Обследование грамматического строя речи 2 </vt:lpstr>
      <vt:lpstr>Согласование падёжных окончаний </vt:lpstr>
      <vt:lpstr>Образование уменьшительно-ласкательных форм</vt:lpstr>
      <vt:lpstr>Согласование с предлогами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Обследование грамматического строя речи</dc:title>
  <dc:creator>Наталья</dc:creator>
  <cp:lastModifiedBy>Админ</cp:lastModifiedBy>
  <cp:revision>88</cp:revision>
  <cp:lastPrinted>2015-04-06T05:37:24Z</cp:lastPrinted>
  <dcterms:created xsi:type="dcterms:W3CDTF">2014-11-23T15:17:35Z</dcterms:created>
  <dcterms:modified xsi:type="dcterms:W3CDTF">2015-10-09T12:28:49Z</dcterms:modified>
</cp:coreProperties>
</file>