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61" r:id="rId3"/>
    <p:sldId id="257" r:id="rId4"/>
    <p:sldId id="262" r:id="rId5"/>
    <p:sldId id="263" r:id="rId6"/>
    <p:sldId id="273" r:id="rId7"/>
    <p:sldId id="274" r:id="rId8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AB16B-9F7F-4D3A-B4F2-7CED47EB3787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3F009-DE1E-4248-9C32-BFD7860B6E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82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2795912_93695_1280_10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225584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</a:br>
            <a:r>
              <a:rPr lang="ru-RU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</a:br>
            <a:r>
              <a:rPr lang="ru-RU" sz="4900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  <a:t>Обследование грамматического строя речи</a:t>
            </a:r>
            <a:br>
              <a:rPr lang="ru-RU" sz="4900" dirty="0" smtClean="0">
                <a:solidFill>
                  <a:srgbClr val="7030A0"/>
                </a:solidFill>
                <a:latin typeface="Impact" pitchFamily="34" charset="0"/>
                <a:cs typeface="Aharoni" pitchFamily="2" charset="-79"/>
              </a:rPr>
            </a:br>
            <a:endParaRPr lang="ru-RU" dirty="0">
              <a:solidFill>
                <a:srgbClr val="7030A0"/>
              </a:solidFill>
              <a:latin typeface="Impact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97152"/>
            <a:ext cx="8640960" cy="159889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Составил: Логопед Детского сада № 4 «Колосок»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 Новочернореченский </a:t>
            </a:r>
            <a:r>
              <a:rPr lang="ru-RU" sz="2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Козульского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Ишутченко Н.В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Покажи где?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31" descr="C:\Documents and Settings\слой и ната\Мои документы\Мои рисунки\Рисунок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220808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D:\Мои документы\Картинки\Животные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571612"/>
            <a:ext cx="1928826" cy="1428760"/>
          </a:xfrm>
          <a:prstGeom prst="rect">
            <a:avLst/>
          </a:prstGeom>
          <a:noFill/>
        </p:spPr>
      </p:pic>
      <p:pic>
        <p:nvPicPr>
          <p:cNvPr id="5123" name="Picture 3" descr="D:\Мои документы\Картинки\Закревская Развивайся малыш предметные картинки\Стр. 078.jpg"/>
          <p:cNvPicPr>
            <a:picLocks noChangeAspect="1" noChangeArrowheads="1"/>
          </p:cNvPicPr>
          <p:nvPr/>
        </p:nvPicPr>
        <p:blipFill>
          <a:blip r:embed="rId4"/>
          <a:srcRect l="40234" t="50000" r="43490" b="2507"/>
          <a:stretch>
            <a:fillRect/>
          </a:stretch>
        </p:blipFill>
        <p:spPr bwMode="auto">
          <a:xfrm>
            <a:off x="2285984" y="3857628"/>
            <a:ext cx="1428760" cy="2500330"/>
          </a:xfrm>
          <a:prstGeom prst="rect">
            <a:avLst/>
          </a:prstGeom>
          <a:noFill/>
        </p:spPr>
      </p:pic>
      <p:pic>
        <p:nvPicPr>
          <p:cNvPr id="5124" name="Picture 4" descr="D:\Мои документы\Картинки\Слова паронимы\коса.jpg"/>
          <p:cNvPicPr>
            <a:picLocks noChangeAspect="1" noChangeArrowheads="1"/>
          </p:cNvPicPr>
          <p:nvPr/>
        </p:nvPicPr>
        <p:blipFill>
          <a:blip r:embed="rId5"/>
          <a:srcRect l="57910" t="4948" r="9570" b="4948"/>
          <a:stretch>
            <a:fillRect/>
          </a:stretch>
        </p:blipFill>
        <p:spPr bwMode="auto">
          <a:xfrm>
            <a:off x="7215206" y="857232"/>
            <a:ext cx="1434883" cy="2714644"/>
          </a:xfrm>
          <a:prstGeom prst="rect">
            <a:avLst/>
          </a:prstGeom>
          <a:noFill/>
        </p:spPr>
      </p:pic>
      <p:pic>
        <p:nvPicPr>
          <p:cNvPr id="5125" name="Picture 5" descr="D:\Мои документы\Картинки\Грибы,ягоды\Малина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4143380"/>
            <a:ext cx="2149475" cy="1801813"/>
          </a:xfrm>
          <a:prstGeom prst="rect">
            <a:avLst/>
          </a:prstGeom>
          <a:noFill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1285860"/>
            <a:ext cx="2154023" cy="197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Слоговая структура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Картинки\Детское лото\img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4000504"/>
            <a:ext cx="2286016" cy="2286016"/>
          </a:xfrm>
          <a:prstGeom prst="rect">
            <a:avLst/>
          </a:prstGeom>
          <a:noFill/>
        </p:spPr>
      </p:pic>
      <p:pic>
        <p:nvPicPr>
          <p:cNvPr id="1030" name="Picture 6" descr="D:\Мои документы\Картинки\Детское лото\img0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429132"/>
            <a:ext cx="2428892" cy="192882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4286256"/>
            <a:ext cx="328614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image7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 l="68669" t="54627" r="2841" b="6207"/>
          <a:stretch>
            <a:fillRect/>
          </a:stretch>
        </p:blipFill>
        <p:spPr bwMode="auto">
          <a:xfrm>
            <a:off x="6572264" y="1428736"/>
            <a:ext cx="168631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57298"/>
            <a:ext cx="1521855" cy="157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3371" y="1357298"/>
            <a:ext cx="2000265" cy="17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D:\Мои документы\Картинки\Насекомые\муха.jpg"/>
          <p:cNvPicPr>
            <a:picLocks noChangeAspect="1" noChangeArrowheads="1"/>
          </p:cNvPicPr>
          <p:nvPr/>
        </p:nvPicPr>
        <p:blipFill>
          <a:blip r:embed="rId8" cstate="print"/>
          <a:srcRect l="4000" t="3922"/>
          <a:stretch>
            <a:fillRect/>
          </a:stretch>
        </p:blipFill>
        <p:spPr bwMode="auto">
          <a:xfrm rot="16200000">
            <a:off x="2232264" y="1339583"/>
            <a:ext cx="1714510" cy="1749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9175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Грамматический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строй</a:t>
            </a:r>
            <a:endParaRPr lang="ru-RU" dirty="0"/>
          </a:p>
        </p:txBody>
      </p:sp>
      <p:pic>
        <p:nvPicPr>
          <p:cNvPr id="6146" name="Picture 2" descr="D:\Мои документы\Картинки\Детское лото\стул.jpg"/>
          <p:cNvPicPr>
            <a:picLocks noChangeAspect="1" noChangeArrowheads="1"/>
          </p:cNvPicPr>
          <p:nvPr/>
        </p:nvPicPr>
        <p:blipFill>
          <a:blip r:embed="rId2" cstate="print"/>
          <a:srcRect l="4975" t="3503" r="2708"/>
          <a:stretch>
            <a:fillRect/>
          </a:stretch>
        </p:blipFill>
        <p:spPr bwMode="auto">
          <a:xfrm>
            <a:off x="3786182" y="1857364"/>
            <a:ext cx="1571636" cy="1581048"/>
          </a:xfrm>
          <a:prstGeom prst="rect">
            <a:avLst/>
          </a:prstGeom>
          <a:noFill/>
        </p:spPr>
      </p:pic>
      <p:pic>
        <p:nvPicPr>
          <p:cNvPr id="6147" name="Picture 3" descr="D:\Мои документы\Картинки\Детское лото\стул.jpg"/>
          <p:cNvPicPr>
            <a:picLocks noChangeAspect="1" noChangeArrowheads="1"/>
          </p:cNvPicPr>
          <p:nvPr/>
        </p:nvPicPr>
        <p:blipFill>
          <a:blip r:embed="rId3" cstate="print"/>
          <a:srcRect l="13543" t="6088" r="7684"/>
          <a:stretch>
            <a:fillRect/>
          </a:stretch>
        </p:blipFill>
        <p:spPr bwMode="auto">
          <a:xfrm>
            <a:off x="5429256" y="1857364"/>
            <a:ext cx="1357322" cy="1557342"/>
          </a:xfrm>
          <a:prstGeom prst="rect">
            <a:avLst/>
          </a:prstGeom>
          <a:noFill/>
        </p:spPr>
      </p:pic>
      <p:pic>
        <p:nvPicPr>
          <p:cNvPr id="6148" name="Picture 4" descr="D:\Мои документы\Картинки\Детское лото\стул.jpg"/>
          <p:cNvPicPr>
            <a:picLocks noChangeAspect="1" noChangeArrowheads="1"/>
          </p:cNvPicPr>
          <p:nvPr/>
        </p:nvPicPr>
        <p:blipFill>
          <a:blip r:embed="rId4" cstate="print"/>
          <a:srcRect l="5251" t="3503" r="15857" b="3446"/>
          <a:stretch>
            <a:fillRect/>
          </a:stretch>
        </p:blipFill>
        <p:spPr bwMode="auto">
          <a:xfrm>
            <a:off x="2285984" y="2000240"/>
            <a:ext cx="1285884" cy="1459652"/>
          </a:xfrm>
          <a:prstGeom prst="rect">
            <a:avLst/>
          </a:prstGeom>
          <a:noFill/>
        </p:spPr>
      </p:pic>
      <p:pic>
        <p:nvPicPr>
          <p:cNvPr id="6149" name="Picture 5" descr="D:\Мои документы\Картинки\Детское лото\стул.jpg"/>
          <p:cNvPicPr>
            <a:picLocks noChangeAspect="1" noChangeArrowheads="1"/>
          </p:cNvPicPr>
          <p:nvPr/>
        </p:nvPicPr>
        <p:blipFill>
          <a:blip r:embed="rId5" cstate="print"/>
          <a:srcRect l="9776" t="5079" r="7125"/>
          <a:stretch>
            <a:fillRect/>
          </a:stretch>
        </p:blipFill>
        <p:spPr bwMode="auto">
          <a:xfrm>
            <a:off x="428596" y="2071678"/>
            <a:ext cx="1299664" cy="1428760"/>
          </a:xfrm>
          <a:prstGeom prst="rect">
            <a:avLst/>
          </a:prstGeom>
          <a:noFill/>
        </p:spPr>
      </p:pic>
      <p:pic>
        <p:nvPicPr>
          <p:cNvPr id="6150" name="Picture 6" descr="D:\Мои документы\Картинки\Детское лото\img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3786190"/>
            <a:ext cx="1285884" cy="1248064"/>
          </a:xfrm>
          <a:prstGeom prst="rect">
            <a:avLst/>
          </a:prstGeom>
          <a:noFill/>
        </p:spPr>
      </p:pic>
      <p:pic>
        <p:nvPicPr>
          <p:cNvPr id="10" name="Picture 6" descr="D:\Мои документы\Картинки\Детское лото\img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3643314"/>
            <a:ext cx="1285884" cy="1248064"/>
          </a:xfrm>
          <a:prstGeom prst="rect">
            <a:avLst/>
          </a:prstGeom>
          <a:noFill/>
        </p:spPr>
      </p:pic>
      <p:pic>
        <p:nvPicPr>
          <p:cNvPr id="11" name="Picture 6" descr="D:\Мои документы\Картинки\Детское лото\img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3643314"/>
            <a:ext cx="1285884" cy="1248064"/>
          </a:xfrm>
          <a:prstGeom prst="rect">
            <a:avLst/>
          </a:prstGeom>
          <a:noFill/>
        </p:spPr>
      </p:pic>
      <p:pic>
        <p:nvPicPr>
          <p:cNvPr id="12" name="Picture 6" descr="D:\Мои документы\Картинки\Детское лото\img0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3714752"/>
            <a:ext cx="1285884" cy="1248064"/>
          </a:xfrm>
          <a:prstGeom prst="rect">
            <a:avLst/>
          </a:prstGeom>
          <a:noFill/>
        </p:spPr>
      </p:pic>
      <p:pic>
        <p:nvPicPr>
          <p:cNvPr id="6151" name="Picture 7" descr="D:\Мои документы\Картинки\Детское лото\Лейка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5143512"/>
            <a:ext cx="1514478" cy="1495781"/>
          </a:xfrm>
          <a:prstGeom prst="rect">
            <a:avLst/>
          </a:prstGeom>
          <a:noFill/>
        </p:spPr>
      </p:pic>
      <p:pic>
        <p:nvPicPr>
          <p:cNvPr id="15" name="Picture 7" descr="D:\Мои документы\Картинки\Детское лото\Лейка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5143512"/>
            <a:ext cx="1514478" cy="1495781"/>
          </a:xfrm>
          <a:prstGeom prst="rect">
            <a:avLst/>
          </a:prstGeom>
          <a:noFill/>
        </p:spPr>
      </p:pic>
      <p:pic>
        <p:nvPicPr>
          <p:cNvPr id="16" name="Picture 7" descr="D:\Мои документы\Картинки\Детское лото\Лейка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4" y="5143512"/>
            <a:ext cx="1514478" cy="1495781"/>
          </a:xfrm>
          <a:prstGeom prst="rect">
            <a:avLst/>
          </a:prstGeom>
          <a:noFill/>
        </p:spPr>
      </p:pic>
      <p:pic>
        <p:nvPicPr>
          <p:cNvPr id="17" name="Picture 7" descr="D:\Мои документы\Картинки\Детское лото\Лейка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9322" y="5143512"/>
            <a:ext cx="1514478" cy="1495781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4282" y="1071546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Преобразование единственного числа во множественное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000792" cy="7969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Согласование с числительными</a:t>
            </a:r>
            <a:endParaRPr lang="ru-RU" sz="2800" dirty="0"/>
          </a:p>
        </p:txBody>
      </p:sp>
      <p:pic>
        <p:nvPicPr>
          <p:cNvPr id="5" name="Picture 2" descr="D:\Мои документы\Картинки\Детское лото\img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2085511" cy="2085511"/>
          </a:xfrm>
          <a:prstGeom prst="rect">
            <a:avLst/>
          </a:prstGeom>
          <a:noFill/>
        </p:spPr>
      </p:pic>
      <p:pic>
        <p:nvPicPr>
          <p:cNvPr id="6" name="Picture 2" descr="D:\Мои документы\Картинки\Детское лото\img03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731830"/>
            <a:ext cx="2088232" cy="2088232"/>
          </a:xfrm>
          <a:prstGeom prst="rect">
            <a:avLst/>
          </a:prstGeom>
          <a:noFill/>
        </p:spPr>
      </p:pic>
      <p:pic>
        <p:nvPicPr>
          <p:cNvPr id="7" name="Picture 2" descr="D:\Мои документы\Картинки\Детское лото\img0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3933056"/>
            <a:ext cx="2029054" cy="2029054"/>
          </a:xfrm>
          <a:prstGeom prst="rect">
            <a:avLst/>
          </a:prstGeom>
          <a:noFill/>
        </p:spPr>
      </p:pic>
      <p:pic>
        <p:nvPicPr>
          <p:cNvPr id="8" name="Picture 2" descr="D:\Мои документы\Картинки\Детское лото\img0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80" y="3717032"/>
            <a:ext cx="2029053" cy="2029053"/>
          </a:xfrm>
          <a:prstGeom prst="rect">
            <a:avLst/>
          </a:prstGeom>
          <a:noFill/>
        </p:spPr>
      </p:pic>
      <p:pic>
        <p:nvPicPr>
          <p:cNvPr id="15" name="Picture 2" descr="D:\Мои документы\Картинки\Детское лото\img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0017" y="1340768"/>
            <a:ext cx="2085511" cy="2085511"/>
          </a:xfrm>
          <a:prstGeom prst="rect">
            <a:avLst/>
          </a:prstGeom>
          <a:noFill/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000792" cy="7969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Согласование с числительными</a:t>
            </a: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71290"/>
            <a:ext cx="1267002" cy="22101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938" y="1371290"/>
            <a:ext cx="1267002" cy="22101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4" y="3921245"/>
            <a:ext cx="1267002" cy="22101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12406"/>
            <a:ext cx="1267002" cy="22101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789040"/>
            <a:ext cx="1267002" cy="22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64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000792" cy="79690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Согласование с числительными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22" y="1290742"/>
            <a:ext cx="2269357" cy="2452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26782"/>
            <a:ext cx="2269357" cy="2452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758" y="3862401"/>
            <a:ext cx="2269357" cy="24529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819860"/>
            <a:ext cx="2269357" cy="24529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218144"/>
            <a:ext cx="2269357" cy="24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823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14520</TotalTime>
  <Words>38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Обследование грамматического строя речи </vt:lpstr>
      <vt:lpstr>Покажи где?</vt:lpstr>
      <vt:lpstr>Слоговая структура</vt:lpstr>
      <vt:lpstr>Грамматический строй</vt:lpstr>
      <vt:lpstr>Согласование с числительными</vt:lpstr>
      <vt:lpstr>Согласование с числительными</vt:lpstr>
      <vt:lpstr>Согласование с числительными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Обследование грамматического строя речи</dc:title>
  <dc:creator>Наталья</dc:creator>
  <cp:lastModifiedBy>Админ</cp:lastModifiedBy>
  <cp:revision>85</cp:revision>
  <cp:lastPrinted>2015-04-06T05:37:24Z</cp:lastPrinted>
  <dcterms:created xsi:type="dcterms:W3CDTF">2014-11-23T15:17:35Z</dcterms:created>
  <dcterms:modified xsi:type="dcterms:W3CDTF">2015-10-09T12:27:59Z</dcterms:modified>
</cp:coreProperties>
</file>