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notesMasterIdLst>
    <p:notesMasterId r:id="rId5"/>
  </p:notesMasterIdLst>
  <p:sldIdLst>
    <p:sldId id="258" r:id="rId2"/>
    <p:sldId id="256" r:id="rId3"/>
    <p:sldId id="257" r:id="rId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8601D-4713-4092-81D0-CB3CFDE2449A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A571F7-4CFF-4A2B-8D41-609E5EE7A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742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ОДУВАНЧИК</a:t>
            </a:r>
            <a:endParaRPr lang="ru-RU" dirty="0"/>
          </a:p>
        </p:txBody>
      </p:sp>
      <p:pic>
        <p:nvPicPr>
          <p:cNvPr id="1026" name="Picture 2" descr="F:\Одуванчик конспект\одуванчик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632848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7331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7562"/>
            <a:ext cx="7772400" cy="200026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Comic Sans MS" pitchFamily="66" charset="0"/>
              </a:rPr>
              <a:t>ОДУВАНЧИК ПОЛЕВОЙ</a:t>
            </a:r>
            <a:br>
              <a:rPr lang="ru-RU" dirty="0" smtClean="0">
                <a:latin typeface="Comic Sans MS" pitchFamily="66" charset="0"/>
              </a:rPr>
            </a:br>
            <a:r>
              <a:rPr lang="ru-RU" dirty="0" smtClean="0">
                <a:latin typeface="Comic Sans MS" pitchFamily="66" charset="0"/>
              </a:rPr>
              <a:t/>
            </a:r>
            <a:br>
              <a:rPr lang="ru-RU" dirty="0" smtClean="0">
                <a:latin typeface="Comic Sans MS" pitchFamily="66" charset="0"/>
              </a:rPr>
            </a:br>
            <a:r>
              <a:rPr lang="ru-RU" sz="2400" dirty="0" smtClean="0">
                <a:latin typeface="Comic Sans MS" pitchFamily="66" charset="0"/>
              </a:rPr>
              <a:t>(пошаговое выполнение работы)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14818"/>
            <a:ext cx="6400800" cy="1857388"/>
          </a:xfrm>
        </p:spPr>
        <p:txBody>
          <a:bodyPr>
            <a:normAutofit/>
          </a:bodyPr>
          <a:lstStyle/>
          <a:p>
            <a:pPr algn="r"/>
            <a:r>
              <a:rPr lang="ru-RU" sz="1400" dirty="0" smtClean="0"/>
              <a:t> </a:t>
            </a:r>
            <a:endParaRPr lang="ru-RU" sz="1400" dirty="0"/>
          </a:p>
        </p:txBody>
      </p:sp>
      <p:pic>
        <p:nvPicPr>
          <p:cNvPr id="1026" name="Picture 2" descr="C:\Users\acer\Desktop\Новая папка\одуванчи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576" y="620688"/>
            <a:ext cx="2808312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PICT9785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 r="34999" b="33673"/>
          <a:stretch>
            <a:fillRect/>
          </a:stretch>
        </p:blipFill>
        <p:spPr bwMode="auto">
          <a:xfrm>
            <a:off x="0" y="214313"/>
            <a:ext cx="18573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PICT9790"/>
          <p:cNvPicPr>
            <a:picLocks noChangeAspect="1" noChangeArrowheads="1"/>
          </p:cNvPicPr>
          <p:nvPr/>
        </p:nvPicPr>
        <p:blipFill>
          <a:blip r:embed="rId3"/>
          <a:srcRect l="9091" r="6061" b="11111"/>
          <a:stretch>
            <a:fillRect/>
          </a:stretch>
        </p:blipFill>
        <p:spPr bwMode="auto">
          <a:xfrm>
            <a:off x="2214546" y="428604"/>
            <a:ext cx="200026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PICT979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214290"/>
            <a:ext cx="235745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PICT979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26" y="285728"/>
            <a:ext cx="1941515" cy="1968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PICT979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2428868"/>
            <a:ext cx="2160587" cy="195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PICT9794"/>
          <p:cNvPicPr>
            <a:picLocks noChangeAspect="1" noChangeArrowheads="1"/>
          </p:cNvPicPr>
          <p:nvPr/>
        </p:nvPicPr>
        <p:blipFill>
          <a:blip r:embed="rId7"/>
          <a:srcRect t="6369" r="9532" b="7643"/>
          <a:stretch>
            <a:fillRect/>
          </a:stretch>
        </p:blipFill>
        <p:spPr bwMode="auto">
          <a:xfrm>
            <a:off x="2143108" y="2428868"/>
            <a:ext cx="221457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PICT9796"/>
          <p:cNvPicPr>
            <a:picLocks noChangeAspect="1" noChangeArrowheads="1"/>
          </p:cNvPicPr>
          <p:nvPr/>
        </p:nvPicPr>
        <p:blipFill>
          <a:blip r:embed="rId8"/>
          <a:srcRect r="12153" b="21052"/>
          <a:stretch>
            <a:fillRect/>
          </a:stretch>
        </p:blipFill>
        <p:spPr bwMode="auto">
          <a:xfrm>
            <a:off x="4643438" y="2428868"/>
            <a:ext cx="207170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PICT9798"/>
          <p:cNvPicPr>
            <a:picLocks noChangeAspect="1" noChangeArrowheads="1"/>
          </p:cNvPicPr>
          <p:nvPr/>
        </p:nvPicPr>
        <p:blipFill>
          <a:blip r:embed="rId9"/>
          <a:srcRect l="3697" r="8754" b="5447"/>
          <a:stretch>
            <a:fillRect/>
          </a:stretch>
        </p:blipFill>
        <p:spPr bwMode="auto">
          <a:xfrm>
            <a:off x="6786578" y="2500305"/>
            <a:ext cx="2143140" cy="1946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 descr="PICT9821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28596" y="4572008"/>
            <a:ext cx="1714512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8" descr="PICT9823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285984" y="4410075"/>
            <a:ext cx="1571636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9" descr="PICT9824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929058" y="4500570"/>
            <a:ext cx="1285884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cer\Desktop\Новая папка\одуванчик7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286380" y="4572008"/>
            <a:ext cx="3286148" cy="228599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786795" y="18051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627372" y="18051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294404" y="184274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8140655" y="17737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635952" y="40777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244914" y="41952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635735" y="419523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8628032" y="40777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1579690" y="63087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3041045" y="630080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718060" y="630875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11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54</TotalTime>
  <Words>15</Words>
  <Application>Microsoft Office PowerPoint</Application>
  <PresentationFormat>Экран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Аспект</vt:lpstr>
      <vt:lpstr>ОДУВАНЧИК</vt:lpstr>
      <vt:lpstr>ОДУВАНЧИК ПОЛЕВОЙ  (пошаговое выполнение работы)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sony</cp:lastModifiedBy>
  <cp:revision>27</cp:revision>
  <cp:lastPrinted>2014-04-22T04:00:19Z</cp:lastPrinted>
  <dcterms:created xsi:type="dcterms:W3CDTF">2014-04-21T14:07:37Z</dcterms:created>
  <dcterms:modified xsi:type="dcterms:W3CDTF">2014-04-29T09:18:20Z</dcterms:modified>
</cp:coreProperties>
</file>