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8" r:id="rId11"/>
    <p:sldId id="264" r:id="rId12"/>
    <p:sldId id="265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C57D-0BD4-4E01-B7FA-FE514A507660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1803D-22F0-4E49-80C1-488C9391F4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2.jpeg"/><Relationship Id="rId7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60;&#1080;&#1083;&#1080;&#1085;(muzofon.com).mp3" TargetMode="External"/><Relationship Id="rId6" Type="http://schemas.openxmlformats.org/officeDocument/2006/relationships/image" Target="../media/image20.gif"/><Relationship Id="rId5" Type="http://schemas.openxmlformats.org/officeDocument/2006/relationships/hyperlink" Target="http://www.smayli.ru/data/smiles/pticia-784.gif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82;&#1088;&#1080;&#1082;-&#1094;&#1072;&#1087;&#1083;&#1080;(muzofon.com).mp3" TargetMode="Externa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82;&#1088;&#1080;&#1082;-&#1094;&#1072;&#1087;&#1083;&#1080;(muzofon.com).mp3" TargetMode="Externa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73;&#1077;&#1083;&#1099;&#1081;-&#1072;&#1080;&#1089;&#1090;(muzofon.com).mp3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89;&#1088;&#1077;&#1076;&#1085;&#1077;&#1081;-&#1087;&#1086;&#1083;&#1086;&#1089;&#1099;-&#1056;&#1086;&#1089;&#1089;&#1080;&#1080;-&#1042;&#1086;&#1088;&#1086;&#1085;(muzofon.com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76;&#1103;&#1090;&#1077;&#1083;(muzofon.com).mp3" TargetMode="External"/><Relationship Id="rId6" Type="http://schemas.openxmlformats.org/officeDocument/2006/relationships/image" Target="../media/image8.gif"/><Relationship Id="rId5" Type="http://schemas.openxmlformats.org/officeDocument/2006/relationships/hyperlink" Target="http://img232.imageshack.us/img172/1102/bird49sa5.gif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2yankujuss.webs.com/parakeet1.gi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55;&#1086;&#1083;&#1077;&#1074;&#1086;&#1081;-&#1078;&#1072;&#1074;&#1086;&#1088;&#1086;&#1085;&#1086;&#1082;(muzofon.com).mp3" TargetMode="External"/><Relationship Id="rId6" Type="http://schemas.openxmlformats.org/officeDocument/2006/relationships/hyperlink" Target="http://img-fotki.yandex.ru/get/5407/goroshcko-tatjana.22/0_52b27_558f59a6_XL.jpg" TargetMode="External"/><Relationship Id="rId5" Type="http://schemas.openxmlformats.org/officeDocument/2006/relationships/image" Target="../media/image10.gif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43;&#1086;&#1083;&#1086;&#1089;&#1072;-&#1087;&#1090;&#1080;&#1094;-&#1047;&#1103;&#1073;&#1083;&#1080;&#1082;(muzofon.com).mp3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5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54;&#1083;&#1103;\&#1075;&#1086;&#1083;&#1086;&#1089;&#1072;%20&#1087;&#1090;&#1080;&#1094;\&#1091;&#1076;&#1086;&#1076;.mp3" TargetMode="Externa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Шаблоны ppt\рамк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615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03848" y="3429000"/>
            <a:ext cx="5544616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по трудовому воспитанию </a:t>
            </a: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«Покормите птиц зимой»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Подготовила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Толмачева Е.В.</a:t>
            </a:r>
          </a:p>
          <a:p>
            <a:pPr algn="ctr"/>
            <a:endPara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2276872"/>
            <a:ext cx="468052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города Тулуна 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«Родничок»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Шаблоны ppt\п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912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214290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Хозяйственно – бытовой труд: дежурство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9" y="1052736"/>
            <a:ext cx="4397920" cy="32984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805" y="1052736"/>
            <a:ext cx="4397920" cy="3298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7504" y="227468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Заключительный этап: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ывешивание изготовленных угощений для птиц во время прогулки.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Голоса-птиц-Филин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143644"/>
            <a:ext cx="304800" cy="304800"/>
          </a:xfrm>
          <a:prstGeom prst="rect">
            <a:avLst/>
          </a:prstGeom>
        </p:spPr>
      </p:pic>
      <p:pic>
        <p:nvPicPr>
          <p:cNvPr id="14" name="i-main-pic" descr="Картинка 77 из 6087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264" y="4854921"/>
            <a:ext cx="150495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66345"/>
            <a:ext cx="4167079" cy="31253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5651" y="1866345"/>
            <a:ext cx="4110757" cy="30830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494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pic>
        <p:nvPicPr>
          <p:cNvPr id="14" name="Голоса-птиц-крик-цапли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95536" y="1412776"/>
            <a:ext cx="3840428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01" y="1412776"/>
            <a:ext cx="384042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51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9499" y="2822226"/>
            <a:ext cx="7605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Спасибо за внимание</a:t>
            </a:r>
          </a:p>
        </p:txBody>
      </p:sp>
      <p:pic>
        <p:nvPicPr>
          <p:cNvPr id="14" name="Голоса-птиц-крик-цапли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72528" y="621508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5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51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9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71600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2" name="Голоса-птиц-белый-аист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  <p:pic>
        <p:nvPicPr>
          <p:cNvPr id="1026" name="Picture 2" descr="D:\Оля\анимашки\аист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85728"/>
            <a:ext cx="1528732" cy="157163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91680" y="908720"/>
            <a:ext cx="7200800" cy="36724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проекта:  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образовательный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проекта: 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информационно-практико-  </a:t>
            </a:r>
          </a:p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ориентированный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краткосрочный.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воспитанники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старшей 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«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Пчелки»,   </a:t>
            </a:r>
          </a:p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воспитатели.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280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3837" y="1052736"/>
            <a:ext cx="81853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5D2743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Актуальность</a:t>
            </a: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Трудовое воспитание – одно из основных направлений образовательной деятельности детского сада в плане подготовки дошкольников к обучению в школе.</a:t>
            </a: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Трудовая деятельность способствует общему развитию детей, расширению их интересов, формированию простейших форм сотрудничества, воспитанию  нравственных качеств ( трудолюбие, ответственность за порученное дело, чувство долга).</a:t>
            </a:r>
          </a:p>
          <a:p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050" name="Picture 2" descr="D:\Оля\анимашки\птичк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21434">
            <a:off x="285039" y="394429"/>
            <a:ext cx="1583147" cy="1559402"/>
          </a:xfrm>
          <a:prstGeom prst="rect">
            <a:avLst/>
          </a:prstGeom>
          <a:noFill/>
        </p:spPr>
      </p:pic>
      <p:pic>
        <p:nvPicPr>
          <p:cNvPr id="14" name="Голоса-птиц-средней-полосы-России-Ворон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  <p:pic>
        <p:nvPicPr>
          <p:cNvPr id="15" name="Picture 2" descr="D:\Оля\анимашки\птичк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21434">
            <a:off x="6851846" y="4953899"/>
            <a:ext cx="1583147" cy="1559402"/>
          </a:xfrm>
          <a:prstGeom prst="rect">
            <a:avLst/>
          </a:prstGeom>
          <a:noFill/>
        </p:spPr>
      </p:pic>
      <p:pic>
        <p:nvPicPr>
          <p:cNvPr id="16" name="Picture 2" descr="D:\Оля\анимашки\птичк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21434">
            <a:off x="7138427" y="140094"/>
            <a:ext cx="1583147" cy="1559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198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6512"/>
            <a:ext cx="9144000" cy="6894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404664"/>
            <a:ext cx="73771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Цель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формирование положительного отношения к труду и его результатам, в рамках тематической недели «Синичкины именины».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Задачи: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развивать познавательный интерес к жизни птиц зимой;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формировать представления о  разнообразии кормушек для птиц, о профессии столяра</a:t>
            </a:r>
            <a:r>
              <a:rPr lang="en-US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учить планировать свою деятельность в процессе изготовления кормушки-угощения для птиц</a:t>
            </a:r>
            <a:r>
              <a:rPr lang="en-US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lang="ru-RU" sz="20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воспитывать аккуратность, доброжелательные отношения в процессе труда;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</a:t>
            </a: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ормировать эстетический  вкус в художественно -творческой  деятельности.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1" name="Голоса-птиц-дятел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429652" y="6072206"/>
            <a:ext cx="304800" cy="304800"/>
          </a:xfrm>
          <a:prstGeom prst="rect">
            <a:avLst/>
          </a:prstGeom>
        </p:spPr>
      </p:pic>
      <p:pic>
        <p:nvPicPr>
          <p:cNvPr id="12" name="i-main-pic" descr="Картинка 64 из 5240">
            <a:hlinkClick r:id="rId5" tgtFrame="_blank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14290"/>
            <a:ext cx="11430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576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:\Шаблоны ppt\п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912768"/>
          </a:xfrm>
          <a:prstGeom prst="rect">
            <a:avLst/>
          </a:prstGeom>
          <a:noFill/>
        </p:spPr>
      </p:pic>
      <p:pic>
        <p:nvPicPr>
          <p:cNvPr id="5" name="i-main-pic" descr="Картинка 161 из 6083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28660" y="214290"/>
            <a:ext cx="17859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75656" y="1196752"/>
            <a:ext cx="684076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изготовление воспитанниками кормушек для птиц посредством наклеивания семян подсолнечника, пшенной, гречневой, кукурузной крупы на готовые контуры. Вывешивание кормушек и наблюдение за ними.  </a:t>
            </a:r>
          </a:p>
          <a:p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78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Шаблоны ppt\п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5"/>
            <a:ext cx="9144000" cy="688538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476672"/>
            <a:ext cx="7643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Этапы проекта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Подготовительный: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сознание  актуальности, цели задач проекта;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одбор и изучение педагогической литературы;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ланирование  мероприятий по реализации задач и достижению запланированных результатов;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одготовка демонстрационного материала, материала для продуктивной деятельности;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6429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3074" name="Picture 2" descr="D:\Оля\анимашки\птички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929198"/>
            <a:ext cx="2071702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4768"/>
            <a:ext cx="9144000" cy="69127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357165"/>
            <a:ext cx="83582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Основной этап: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Беседы по темам: «зимующие птицы», «кормушки для птиц».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Рассматривание картинного материала: «разнообразие кормушек», «инструменты», «профессии», «птицы России».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Чтение рассказов Л.Московенко «Дедушкины уроки».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Просмотр фильма «Жизнь птиц».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Экскурсия в столярную мастерскую для ознакомления с трудом столяра.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Изготовление кормушки-угощения для пт</a:t>
            </a:r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иц.</a:t>
            </a:r>
          </a:p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/>
            <a:endParaRPr lang="ru-RU" sz="3600" b="1" i="1" dirty="0">
              <a:solidFill>
                <a:schemeClr val="accent4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5" name="Голоса-птиц-Полевой-жаворонок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643966" y="6215082"/>
            <a:ext cx="304800" cy="304800"/>
          </a:xfrm>
          <a:prstGeom prst="rect">
            <a:avLst/>
          </a:prstGeom>
        </p:spPr>
      </p:pic>
      <p:pic>
        <p:nvPicPr>
          <p:cNvPr id="4098" name="Picture 2" descr="D:\Оля\анимашки\птички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5214950"/>
            <a:ext cx="1947865" cy="1357315"/>
          </a:xfrm>
          <a:prstGeom prst="rect">
            <a:avLst/>
          </a:prstGeom>
          <a:noFill/>
        </p:spPr>
      </p:pic>
      <p:pic>
        <p:nvPicPr>
          <p:cNvPr id="17" name="i-main-pic" descr="Картинка 190 из 6083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5500702"/>
            <a:ext cx="257176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0970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534" y="-54768"/>
            <a:ext cx="9144000" cy="6912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39566" y="323165"/>
            <a:ext cx="707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трудом столяра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Голоса-птиц-Зяблик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  <p:pic>
        <p:nvPicPr>
          <p:cNvPr id="5122" name="Picture 2" descr="D:\Оля\анимашки\птичк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59037">
            <a:off x="47413" y="541319"/>
            <a:ext cx="1385118" cy="1209675"/>
          </a:xfrm>
          <a:prstGeom prst="rect">
            <a:avLst/>
          </a:prstGeom>
          <a:noFill/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383717"/>
            <a:ext cx="4056913" cy="30426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50723" y="1414805"/>
            <a:ext cx="4015463" cy="3011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5415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Шаблоны ppt\птиц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4000" cy="6912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1163" y="121535"/>
            <a:ext cx="88059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Ручной (художественный) труд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42852"/>
            <a:ext cx="700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642918"/>
            <a:ext cx="729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6146" name="Picture 2" descr="D:\Оля\анимашки\птички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5357826"/>
            <a:ext cx="2019303" cy="1357315"/>
          </a:xfrm>
          <a:prstGeom prst="rect">
            <a:avLst/>
          </a:prstGeom>
          <a:noFill/>
        </p:spPr>
      </p:pic>
      <p:pic>
        <p:nvPicPr>
          <p:cNvPr id="15" name="удод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5026" y="1096125"/>
            <a:ext cx="4355976" cy="326698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29" y="1096125"/>
            <a:ext cx="4355976" cy="3266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970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337</Words>
  <Application>Microsoft Office PowerPoint</Application>
  <PresentationFormat>Экран (4:3)</PresentationFormat>
  <Paragraphs>51</Paragraphs>
  <Slides>13</Slides>
  <Notes>0</Notes>
  <HiddenSlides>0</HiddenSlides>
  <MMClips>9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SLAVA</cp:lastModifiedBy>
  <cp:revision>107</cp:revision>
  <dcterms:created xsi:type="dcterms:W3CDTF">2012-01-11T16:42:59Z</dcterms:created>
  <dcterms:modified xsi:type="dcterms:W3CDTF">2015-10-11T08:24:28Z</dcterms:modified>
</cp:coreProperties>
</file>