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986" autoAdjust="0"/>
  </p:normalViewPr>
  <p:slideViewPr>
    <p:cSldViewPr>
      <p:cViewPr varScale="1">
        <p:scale>
          <a:sx n="73" d="100"/>
          <a:sy n="7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64291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МКДОУ детский сад № 4 «Вишенка»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8286808" cy="1643050"/>
          </a:xfrm>
          <a:solidFill>
            <a:schemeClr val="accent3"/>
          </a:solidFill>
        </p:spPr>
        <p:txBody>
          <a:bodyPr>
            <a:normAutofit fontScale="62500" lnSpcReduction="20000"/>
          </a:bodyPr>
          <a:lstStyle/>
          <a:p>
            <a:endParaRPr lang="ru-RU" sz="4400" dirty="0" smtClean="0"/>
          </a:p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   Составитель: </a:t>
            </a:r>
            <a:r>
              <a:rPr lang="ru-RU" sz="2900" b="1" dirty="0" err="1" smtClean="0">
                <a:solidFill>
                  <a:schemeClr val="accent3">
                    <a:lumMod val="50000"/>
                  </a:schemeClr>
                </a:solidFill>
              </a:rPr>
              <a:t>Тарасенко</a:t>
            </a:r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 Е.В.</a:t>
            </a:r>
          </a:p>
          <a:p>
            <a:endParaRPr lang="ru-RU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2015 год</a:t>
            </a:r>
            <a:endParaRPr lang="ru-RU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90011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Опытно-экспериментальная</a:t>
            </a:r>
            <a:r>
              <a:rPr lang="ru-RU" sz="48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деятельность </a:t>
            </a:r>
            <a:r>
              <a:rPr lang="ru-RU" sz="4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старших</a:t>
            </a:r>
            <a:r>
              <a:rPr lang="ru-RU" sz="48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дошкольников</a:t>
            </a:r>
            <a:endParaRPr lang="ru-RU" sz="48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804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«Умейте открыть перед ребёнком в</a:t>
            </a:r>
          </a:p>
          <a:p>
            <a:pPr algn="ctr">
              <a:buNone/>
            </a:pPr>
            <a:r>
              <a:rPr lang="ru-RU" b="1" dirty="0" smtClean="0"/>
              <a:t>окружающем мире что-то одно, но открыть</a:t>
            </a:r>
          </a:p>
          <a:p>
            <a:pPr algn="ctr">
              <a:buNone/>
            </a:pPr>
            <a:r>
              <a:rPr lang="ru-RU" b="1" dirty="0" smtClean="0"/>
              <a:t>так, чтобы кусочек жизни заиграл всеми</a:t>
            </a:r>
          </a:p>
          <a:p>
            <a:pPr algn="ctr">
              <a:buNone/>
            </a:pPr>
            <a:r>
              <a:rPr lang="ru-RU" b="1" dirty="0" smtClean="0"/>
              <a:t>цветами радуги. Оставляйте всегда что-то</a:t>
            </a:r>
          </a:p>
          <a:p>
            <a:pPr algn="ctr">
              <a:buNone/>
            </a:pPr>
            <a:r>
              <a:rPr lang="ru-RU" b="1" dirty="0" smtClean="0"/>
              <a:t>недосказанное, чтобы ребёнку захотелось</a:t>
            </a:r>
          </a:p>
          <a:p>
            <a:pPr algn="ctr">
              <a:buNone/>
            </a:pPr>
            <a:r>
              <a:rPr lang="ru-RU" b="1" dirty="0" smtClean="0"/>
              <a:t>ещё и ещё раз возвратиться к тому, что он</a:t>
            </a:r>
          </a:p>
          <a:p>
            <a:pPr algn="ctr">
              <a:buNone/>
            </a:pPr>
            <a:r>
              <a:rPr lang="ru-RU" b="1" dirty="0" smtClean="0"/>
              <a:t>узнал».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Сухомлинский В.А.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advTm="1644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ЭКСПЕРИМЕНТИРОВАНИЕ: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Это деятельность по изучению окружающего мира с помощью различных специальных и неспециальных манипуляций, продуманных и выстроенных действий с целью получения какого-нибудь результата.</a:t>
            </a:r>
            <a:endParaRPr lang="ru-RU" dirty="0"/>
          </a:p>
        </p:txBody>
      </p:sp>
    </p:spTree>
  </p:cSld>
  <p:clrMapOvr>
    <a:masterClrMapping/>
  </p:clrMapOvr>
  <p:transition advTm="1237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ЦЕЛЬ И ЗАДАЧИ: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Цель: формирование интереса детей к окружающей</a:t>
            </a:r>
          </a:p>
          <a:p>
            <a:pPr>
              <a:buNone/>
            </a:pPr>
            <a:r>
              <a:rPr lang="ru-RU" sz="2400" dirty="0" smtClean="0"/>
              <a:t>среде, удовлетворять детскую любознательность,</a:t>
            </a:r>
          </a:p>
          <a:p>
            <a:pPr>
              <a:buNone/>
            </a:pPr>
            <a:r>
              <a:rPr lang="ru-RU" sz="2400" dirty="0" smtClean="0"/>
              <a:t>изобретательность.</a:t>
            </a:r>
          </a:p>
          <a:p>
            <a:pPr>
              <a:buNone/>
            </a:pPr>
            <a:r>
              <a:rPr lang="ru-RU" sz="2400" dirty="0" smtClean="0"/>
              <a:t>      Задачи: 1.Формировать у детей способности видеть многообразие мира.</a:t>
            </a:r>
          </a:p>
          <a:p>
            <a:pPr>
              <a:buNone/>
            </a:pPr>
            <a:r>
              <a:rPr lang="ru-RU" sz="2400" dirty="0" smtClean="0"/>
              <a:t>2.Развитие собственного познавательного опыта в обобщённом виде с помощью наглядных средств.</a:t>
            </a:r>
          </a:p>
          <a:p>
            <a:pPr>
              <a:buNone/>
            </a:pPr>
            <a:r>
              <a:rPr lang="ru-RU" sz="2400" dirty="0" smtClean="0"/>
              <a:t>3.Развивать мышление ,речь, воспитывать стремление сохранять и оберегать природу, видеть её красоту, следовать доступным экологическим правилам.</a:t>
            </a:r>
          </a:p>
          <a:p>
            <a:pPr>
              <a:buNone/>
            </a:pPr>
            <a:r>
              <a:rPr lang="ru-RU" sz="2400" dirty="0" smtClean="0"/>
              <a:t>4.Формировать опыт выполнения правил техники безопасности при проведении опытов.</a:t>
            </a:r>
            <a:endParaRPr lang="ru-RU" sz="2400" dirty="0"/>
          </a:p>
        </p:txBody>
      </p:sp>
    </p:spTree>
  </p:cSld>
  <p:clrMapOvr>
    <a:masterClrMapping/>
  </p:clrMapOvr>
  <p:transition advTm="3421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285984" y="357166"/>
            <a:ext cx="4429156" cy="64294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28860" y="3571876"/>
            <a:ext cx="4286280" cy="78581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СЛОВЕСТНЫЙ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1472" y="5357826"/>
            <a:ext cx="7858180" cy="1214446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Рассказ воспитателя, рассказы детей, беседы</a:t>
            </a:r>
            <a:endParaRPr lang="ru-RU" b="1" dirty="0" smtClean="0"/>
          </a:p>
        </p:txBody>
      </p:sp>
      <p:sp>
        <p:nvSpPr>
          <p:cNvPr id="12" name="Овал 11"/>
          <p:cNvSpPr/>
          <p:nvPr/>
        </p:nvSpPr>
        <p:spPr>
          <a:xfrm>
            <a:off x="428596" y="1714488"/>
            <a:ext cx="3643338" cy="71438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НАБЛЮДЕНИЕ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57818" y="1643050"/>
            <a:ext cx="3571900" cy="78581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ИГРОВОЙ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893207" y="103582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750727" y="964389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4"/>
          </p:cNvCxnSpPr>
          <p:nvPr/>
        </p:nvCxnSpPr>
        <p:spPr>
          <a:xfrm rot="5400000">
            <a:off x="3286116" y="2214554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144166" y="48569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357422" y="4365104"/>
            <a:ext cx="1494498" cy="921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36096" y="4365104"/>
            <a:ext cx="1080120" cy="913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04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ФОРМЫ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/>
              <a:t>РАБОТЫ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/>
              <a:t>С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/>
              <a:t>ДЕТЬМИ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611560" y="2564904"/>
            <a:ext cx="3168352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ФРОНТАЛЬНЫЕ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20072" y="2564904"/>
            <a:ext cx="2952328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ГРУППОВЫЕ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4437112"/>
            <a:ext cx="4104456" cy="10801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ИНДИВИДУАЛЬНЫЕ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275856" y="3429000"/>
            <a:ext cx="914400" cy="9144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3928" y="2996952"/>
            <a:ext cx="122413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004048" y="3501008"/>
            <a:ext cx="792088" cy="7920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112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00_289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44008" y="404664"/>
            <a:ext cx="3816350" cy="273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100_2890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39552" y="404664"/>
            <a:ext cx="3744913" cy="2736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11560" y="3645024"/>
            <a:ext cx="3744416" cy="2498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100_29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573016"/>
            <a:ext cx="381642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148064" y="3645024"/>
            <a:ext cx="2498576" cy="2210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100_29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573016"/>
            <a:ext cx="3816424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3266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  <a:solidFill>
            <a:schemeClr val="accent3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Китайская пословица гласит:</a:t>
            </a:r>
            <a:r>
              <a:rPr lang="ru-RU" sz="4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6000" i="1" dirty="0" smtClean="0">
                <a:solidFill>
                  <a:schemeClr val="accent3">
                    <a:lumMod val="50000"/>
                  </a:schemeClr>
                </a:solidFill>
                <a:latin typeface="Segoe Script" pitchFamily="34" charset="0"/>
              </a:rPr>
              <a:t>«Расскажи – и я забуду, покажи – и я запомню,</a:t>
            </a:r>
          </a:p>
          <a:p>
            <a:pPr algn="ctr">
              <a:buNone/>
            </a:pPr>
            <a:r>
              <a:rPr lang="ru-RU" sz="6000" i="1" dirty="0" smtClean="0">
                <a:solidFill>
                  <a:schemeClr val="accent3">
                    <a:lumMod val="50000"/>
                  </a:schemeClr>
                </a:solidFill>
                <a:latin typeface="Segoe Script" pitchFamily="34" charset="0"/>
              </a:rPr>
              <a:t>дай попробовать – </a:t>
            </a:r>
          </a:p>
          <a:p>
            <a:pPr algn="ctr">
              <a:buNone/>
            </a:pPr>
            <a:r>
              <a:rPr lang="ru-RU" sz="6000" i="1" dirty="0" smtClean="0">
                <a:solidFill>
                  <a:schemeClr val="accent3">
                    <a:lumMod val="50000"/>
                  </a:schemeClr>
                </a:solidFill>
                <a:latin typeface="Segoe Script" pitchFamily="34" charset="0"/>
              </a:rPr>
              <a:t>и я пойму»</a:t>
            </a:r>
            <a:endParaRPr lang="ru-RU" sz="6000" i="1" dirty="0">
              <a:solidFill>
                <a:schemeClr val="accent3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advTm="1720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928802"/>
            <a:ext cx="764386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</a:t>
            </a:r>
            <a:endParaRPr lang="ru-RU" sz="72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45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212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МКДОУ детский сад № 4 «Вишенка»</vt:lpstr>
      <vt:lpstr>Слайд 2</vt:lpstr>
      <vt:lpstr>ЭКСПЕРИМЕНТИРОВАНИЕ:</vt:lpstr>
      <vt:lpstr>ЦЕЛЬ И ЗАДАЧИ:</vt:lpstr>
      <vt:lpstr>Слайд 5</vt:lpstr>
      <vt:lpstr>ФОРМЫ РАБОТЫ С ДЕТЬМИ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 28 «Малышок»</dc:title>
  <cp:lastModifiedBy>admin</cp:lastModifiedBy>
  <cp:revision>24</cp:revision>
  <dcterms:modified xsi:type="dcterms:W3CDTF">2015-03-22T18:05:24Z</dcterms:modified>
</cp:coreProperties>
</file>