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0"/>
            <a:ext cx="4329114" cy="78579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Говорят дети…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5043494" cy="5500726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быть умным.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Весело. Потому что там друзья.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Мне кажется трудно. Там трудные  занятия, и надо всё делать хорошо.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На пять.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Потому что буду правильно отвечать.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Нет!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G:\фотки1\IMG_10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98" y="3140879"/>
            <a:ext cx="2614602" cy="2614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214290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4900618" cy="5768997"/>
          </a:xfrm>
        </p:spPr>
        <p:txBody>
          <a:bodyPr/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хорошо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всё знать.</a:t>
            </a:r>
          </a:p>
          <a:p>
            <a:r>
              <a:rPr lang="ru-RU" sz="2000" dirty="0" smtClean="0"/>
              <a:t>Учиться – это  весело или скучно?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Весело. Там хороший учитель.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Трудно. Там английский язык задают, учат читать, а читать трудно.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знать всё.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Трудно.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42" name="Picture 2" descr="G:\фотки1\IMG_11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31690" y="3000371"/>
            <a:ext cx="2755109" cy="2755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214290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5543560" cy="6072230"/>
          </a:xfrm>
        </p:spPr>
        <p:txBody>
          <a:bodyPr/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быть умной.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Весело. Там всякие задания интересные, которые ты знаешь.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Трудно. Ты ещё не знаешь, как надо учиться, тебя надо учить.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Потому что  хорошо могу учиться, могу писать.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Нет.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1266" name="Picture 2" descr="G:\фотки1\IMG_11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0252" y="2928933"/>
            <a:ext cx="2826547" cy="2826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571480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4400552" cy="5840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тренировать память, чтобы всё было хорошо.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тренировать память свою.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Если так считать, то тогда весело, если не сложные задания.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Бывает трудно, бывает легко.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Как все дети – ученики.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Потому что я хочу получать  5!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Нет!</a:t>
            </a:r>
          </a:p>
        </p:txBody>
      </p:sp>
      <p:pic>
        <p:nvPicPr>
          <p:cNvPr id="2050" name="Picture 2" descr="G:\фотки1\IMG_109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5248" y="3357562"/>
            <a:ext cx="2451207" cy="2852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428604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500042"/>
            <a:ext cx="4757742" cy="5697559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Чтобы быть умным.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Весело, потому что там есть друзья.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Трудно, потому что могут быть «трудные» примеры, трудные задания.</a:t>
            </a:r>
          </a:p>
          <a:p>
            <a:r>
              <a:rPr lang="ru-RU" sz="2000" dirty="0" smtClean="0"/>
              <a:t>Как ты будешь учиться 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На «хорошо».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Потому что мне нравиться учиться.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Не легко! </a:t>
            </a:r>
            <a:endParaRPr lang="ru-RU" sz="20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G:\фотки1\IMG_10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3426631"/>
            <a:ext cx="2328849" cy="2328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357166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4900618" cy="5768997"/>
          </a:xfrm>
        </p:spPr>
        <p:txBody>
          <a:bodyPr/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Быть умным, всё уметь, всё знать.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Весело. Мне иногда весело в школе.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Легко. Я иногда что – то знаю.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Потому что я хочу  себе пятёрку; быть умницей.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Легко.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098" name="Picture 2" descr="G:\фотки1\IMG_10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3498069"/>
            <a:ext cx="2257412" cy="2257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285728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4972056" cy="5626121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Чтобы голова работала.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Весело.  В моей школе можно танцевать, писать по клеточкам.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Трудно. В моей школе то фигуры никак не угадать… Ну уже не знаю, не помню.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Пятёрки получать .</a:t>
            </a:r>
            <a:endParaRPr lang="ru-RU" sz="2000" dirty="0" smtClean="0"/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Потому что я уже хожу в школу на подготовку.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Тяжело.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G:\фотки1\IMG_10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8880" y="3357561"/>
            <a:ext cx="2397919" cy="2397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357166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5043494" cy="562612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чего нужно идти  в  школу?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заниматься.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умным быть.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Весело, уроки не сложные.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Легко, потому что я уже  «обучен».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Не знаю.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Наверно только по математике «5» будет.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Не легко.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G:\фотки1\IMG_10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3283755"/>
            <a:ext cx="2471725" cy="2471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500042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4900618" cy="5697559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всё  знать.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Весело. Там будет очень много новых друзей.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Трудно. Там будет всё сложное , будут новые уроки.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Я не знаю.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err="1" smtClean="0">
                <a:solidFill>
                  <a:srgbClr val="FFC000"/>
                </a:solidFill>
              </a:rPr>
              <a:t>Нееет</a:t>
            </a:r>
            <a:r>
              <a:rPr lang="ru-RU" sz="2000" dirty="0" smtClean="0">
                <a:solidFill>
                  <a:srgbClr val="FFC000"/>
                </a:solidFill>
              </a:rPr>
              <a:t>!  Не легко!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G:\фотки1\IMG_10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3498069"/>
            <a:ext cx="2257411" cy="2257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285728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5114932" cy="576899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вот учить буквы, цифры.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знать всё про всё.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Весело, познакомиться можно с кем – то.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Легко. Почему  - не знаю.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На пятёрки.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/>
              <a:t>Долго думал. </a:t>
            </a:r>
            <a:r>
              <a:rPr lang="ru-RU" sz="2000" dirty="0" smtClean="0">
                <a:solidFill>
                  <a:srgbClr val="FF0000"/>
                </a:solidFill>
              </a:rPr>
              <a:t>«Не знаю».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Ну…. Трудно иногда.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G:\фотки1\IMG_11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31756" y="3500437"/>
            <a:ext cx="2255043" cy="2255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428604"/>
            <a:ext cx="3008313" cy="116205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5043494" cy="5840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Для того, чтобы хорошо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Чтобы быть умным и знать обо всём.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Весело, когда зазвенит  звонок ,  можно пойти покушать, поиграть немного.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Трудно. Трудно делать занятия и рисовать, что задают в альбоме для рисования.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Буду внимательной, умной, смелой и буду всё знать.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Тяжело . Тяжело всё сделать правильно. </a:t>
            </a:r>
            <a:endParaRPr lang="ru-RU" sz="2000" dirty="0">
              <a:solidFill>
                <a:srgbClr val="00B0F0"/>
              </a:solidFill>
            </a:endParaRPr>
          </a:p>
        </p:txBody>
      </p:sp>
      <p:pic>
        <p:nvPicPr>
          <p:cNvPr id="9218" name="Picture 2" descr="G:\фотки1\IMG_10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3283755"/>
            <a:ext cx="2471726" cy="24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1006</Words>
  <Application>Microsoft Office PowerPoint</Application>
  <PresentationFormat>Экран (4:3)</PresentationFormat>
  <Paragraphs>176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Говорят дети…</dc:title>
  <dc:creator>Sveta</dc:creator>
  <cp:lastModifiedBy>дом</cp:lastModifiedBy>
  <cp:revision>32</cp:revision>
  <dcterms:created xsi:type="dcterms:W3CDTF">2014-04-09T17:24:03Z</dcterms:created>
  <dcterms:modified xsi:type="dcterms:W3CDTF">2015-10-06T19:36:39Z</dcterms:modified>
</cp:coreProperties>
</file>