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Нижнекамск Муниципальное бюджетное дошкольное образовательное учреждение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«Центр развития ребенка – детский сад № 91»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 </a:t>
            </a:r>
            <a:br>
              <a:rPr lang="ru-RU" sz="9600" dirty="0" smtClean="0"/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Отрезок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воспитатель МБДОУ «ЦРР-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№ 91:  Владимирова С.В</a:t>
            </a:r>
          </a:p>
          <a:p>
            <a:endParaRPr lang="ru-RU" dirty="0"/>
          </a:p>
        </p:txBody>
      </p:sp>
      <p:pic>
        <p:nvPicPr>
          <p:cNvPr id="4" name="Рисунок 3" descr="F:\ЛОГОТИП 91\ЛОГОТИП ДС 9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052736"/>
            <a:ext cx="12241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1484784"/>
            <a:ext cx="3240360" cy="3096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1556792"/>
            <a:ext cx="3384376" cy="33123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67744" y="1772816"/>
            <a:ext cx="4968552" cy="2304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916832"/>
            <a:ext cx="5976664" cy="28083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2483768" y="1052736"/>
            <a:ext cx="4536504" cy="388843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755576" y="548680"/>
            <a:ext cx="2232248" cy="165618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332656"/>
            <a:ext cx="172819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996952"/>
            <a:ext cx="3384376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51920" y="404664"/>
            <a:ext cx="2016224" cy="19442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2" y="3068960"/>
            <a:ext cx="2592288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99592" y="5157192"/>
            <a:ext cx="2592288" cy="864096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60032" y="5733256"/>
            <a:ext cx="3168352" cy="0"/>
          </a:xfrm>
          <a:prstGeom prst="line">
            <a:avLst/>
          </a:prstGeom>
          <a:ln w="508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67544" y="3284984"/>
            <a:ext cx="1368152" cy="0"/>
          </a:xfrm>
          <a:prstGeom prst="line">
            <a:avLst/>
          </a:prstGeom>
          <a:ln w="508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63688" y="3284984"/>
            <a:ext cx="1584176" cy="0"/>
          </a:xfrm>
          <a:prstGeom prst="line">
            <a:avLst/>
          </a:prstGeom>
          <a:ln w="508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75856" y="3284984"/>
            <a:ext cx="1512168" cy="0"/>
          </a:xfrm>
          <a:prstGeom prst="line">
            <a:avLst/>
          </a:prstGeom>
          <a:ln w="508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3284984"/>
            <a:ext cx="1368152" cy="0"/>
          </a:xfrm>
          <a:prstGeom prst="line">
            <a:avLst/>
          </a:prstGeom>
          <a:ln w="508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56176" y="3284984"/>
            <a:ext cx="1368152" cy="0"/>
          </a:xfrm>
          <a:prstGeom prst="line">
            <a:avLst/>
          </a:prstGeom>
          <a:ln w="508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452320" y="3284984"/>
            <a:ext cx="1368152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87624" y="69269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Чего больше? </a:t>
            </a:r>
          </a:p>
          <a:p>
            <a:pPr algn="ctr"/>
            <a:r>
              <a:rPr lang="ru-RU" sz="4000" dirty="0" smtClean="0"/>
              <a:t>Отрезков или точек?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квадратов?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204864"/>
            <a:ext cx="15841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2204864"/>
            <a:ext cx="15841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3717032"/>
            <a:ext cx="158417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717032"/>
            <a:ext cx="158417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dirty="0" smtClean="0"/>
              <a:t>Покажи 3 отрезка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03648" y="3645024"/>
            <a:ext cx="3168352" cy="0"/>
          </a:xfrm>
          <a:prstGeom prst="line">
            <a:avLst/>
          </a:prstGeom>
          <a:ln w="508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3645024"/>
            <a:ext cx="3168352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1441935_c09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609600"/>
            <a:ext cx="47625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отрезка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59832" y="39330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68144" y="38610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572000" y="17728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300192" y="40050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87824" y="40770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339752" y="1268760"/>
            <a:ext cx="4104456" cy="3600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</Words>
  <Application>Microsoft Office PowerPoint</Application>
  <PresentationFormat>Экран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г. Нижнекамск Муниципальное бюджетное дошкольное образовательное учреждение  «Центр развития ребенка – детский сад № 91»      Отрезок</vt:lpstr>
      <vt:lpstr>Слайд 2</vt:lpstr>
      <vt:lpstr>Слайд 3</vt:lpstr>
      <vt:lpstr>Сколько квадратов?</vt:lpstr>
      <vt:lpstr>Покажи 3 отрезка</vt:lpstr>
      <vt:lpstr>Слайд 6</vt:lpstr>
      <vt:lpstr>Построение отрезка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 сад№91_20</dc:creator>
  <cp:lastModifiedBy>Дет сад№91_20</cp:lastModifiedBy>
  <cp:revision>4</cp:revision>
  <dcterms:created xsi:type="dcterms:W3CDTF">2014-11-04T09:59:33Z</dcterms:created>
  <dcterms:modified xsi:type="dcterms:W3CDTF">2015-10-09T17:33:47Z</dcterms:modified>
</cp:coreProperties>
</file>