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74" r:id="rId13"/>
    <p:sldId id="268" r:id="rId14"/>
    <p:sldId id="275" r:id="rId15"/>
    <p:sldId id="269" r:id="rId16"/>
    <p:sldId id="276" r:id="rId17"/>
    <p:sldId id="272" r:id="rId18"/>
    <p:sldId id="277" r:id="rId19"/>
    <p:sldId id="270" r:id="rId20"/>
    <p:sldId id="278" r:id="rId21"/>
    <p:sldId id="271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A6C579D9-873E-4D42-9FAB-CA51BF18594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9620C993-62E8-497B-BD5D-2E09678F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792088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гостях у Этикета.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7200800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Этическая </a:t>
            </a: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беседа с элементами театрализованных действий.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4320480" cy="5229200"/>
          </a:xfrm>
        </p:spPr>
        <p:txBody>
          <a:bodyPr/>
          <a:lstStyle/>
          <a:p>
            <a:pPr algn="ctr"/>
            <a:r>
              <a:rPr lang="ru-RU" sz="2800" b="1" dirty="0" smtClean="0"/>
              <a:t>1717 год</a:t>
            </a:r>
            <a:br>
              <a:rPr lang="ru-RU" sz="2800" b="1" dirty="0" smtClean="0"/>
            </a:br>
            <a:r>
              <a:rPr lang="ru-RU" sz="2800" b="1" dirty="0" smtClean="0"/>
              <a:t> по приказу Петра </a:t>
            </a:r>
            <a:r>
              <a:rPr lang="en-US" sz="2800" b="1" dirty="0" smtClean="0"/>
              <a:t>I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– «Юности честной зерцало, или Показание к житейскому обхождению»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пётр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240360" cy="3959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4000" b="1" dirty="0" smtClean="0"/>
              <a:t>воспитанного отличают </a:t>
            </a:r>
          </a:p>
          <a:p>
            <a:pPr algn="ctr">
              <a:buNone/>
            </a:pPr>
            <a:r>
              <a:rPr lang="ru-RU" sz="4000" b="1" dirty="0" smtClean="0"/>
              <a:t>  три добродетели –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(ЧТО ЭТО?)</a:t>
            </a:r>
          </a:p>
          <a:p>
            <a:pPr algn="ctr">
              <a:buNone/>
            </a:pPr>
            <a:r>
              <a:rPr lang="ru-RU" sz="4000" b="1" dirty="0" smtClean="0"/>
              <a:t>  </a:t>
            </a:r>
            <a:r>
              <a:rPr lang="ru-RU" sz="4000" b="1" dirty="0" smtClean="0">
                <a:solidFill>
                  <a:schemeClr val="bg1">
                    <a:lumMod val="90000"/>
                  </a:schemeClr>
                </a:solidFill>
              </a:rPr>
              <a:t>приветливость,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>
                    <a:lumMod val="90000"/>
                  </a:schemeClr>
                </a:solidFill>
              </a:rPr>
              <a:t>смирение и учтивость».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В транспорте.</a:t>
            </a:r>
            <a:br>
              <a:rPr lang="ru-RU" dirty="0" smtClean="0">
                <a:solidFill>
                  <a:schemeClr val="bg1">
                    <a:lumMod val="90000"/>
                  </a:schemeClr>
                </a:solidFill>
              </a:rPr>
            </a:br>
            <a:endParaRPr lang="ru-RU" dirty="0"/>
          </a:p>
        </p:txBody>
      </p:sp>
      <p:pic>
        <p:nvPicPr>
          <p:cNvPr id="30722" name="Picture 2" descr="http://vrnnews.ru/img/news/5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784887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08912" cy="4464496"/>
          </a:xfrm>
        </p:spPr>
        <p:txBody>
          <a:bodyPr/>
          <a:lstStyle/>
          <a:p>
            <a:r>
              <a:rPr lang="ru-RU" b="1" dirty="0" smtClean="0"/>
              <a:t>При входе в транспорт соблюдай очерёдность.</a:t>
            </a:r>
          </a:p>
          <a:p>
            <a:r>
              <a:rPr lang="ru-RU" b="1" dirty="0" smtClean="0"/>
              <a:t>Мужчины уступают место женщинам, молодые – старым.</a:t>
            </a:r>
          </a:p>
          <a:p>
            <a:r>
              <a:rPr lang="ru-RU" b="1" dirty="0" smtClean="0"/>
              <a:t>Неприлично разглядывать попутчиков.</a:t>
            </a:r>
          </a:p>
          <a:p>
            <a:r>
              <a:rPr lang="ru-RU" b="1" dirty="0" smtClean="0"/>
              <a:t>Не разговаривай громко.</a:t>
            </a:r>
          </a:p>
          <a:p>
            <a:r>
              <a:rPr lang="ru-RU" b="1" dirty="0" smtClean="0"/>
              <a:t>Стой прямо, не опирайся на людей.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В транспорте.</a:t>
            </a:r>
            <a:br>
              <a:rPr lang="ru-RU" dirty="0" smtClean="0">
                <a:solidFill>
                  <a:schemeClr val="bg1">
                    <a:lumMod val="90000"/>
                  </a:schemeClr>
                </a:solidFill>
              </a:rPr>
            </a:b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В театре</a:t>
            </a:r>
            <a:endParaRPr lang="ru-RU" dirty="0"/>
          </a:p>
        </p:txBody>
      </p:sp>
      <p:pic>
        <p:nvPicPr>
          <p:cNvPr id="31746" name="Picture 2" descr="http://www.gruppa-r.ru/user_img/dety_teatr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056784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68363"/>
            <a:ext cx="7924800" cy="1048469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В театре</a:t>
            </a:r>
            <a:br>
              <a:rPr lang="ru-RU" dirty="0" smtClean="0">
                <a:solidFill>
                  <a:schemeClr val="bg1">
                    <a:lumMod val="90000"/>
                  </a:schemeClr>
                </a:solidFill>
              </a:rPr>
            </a:b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892480" cy="4752528"/>
          </a:xfrm>
        </p:spPr>
        <p:txBody>
          <a:bodyPr/>
          <a:lstStyle/>
          <a:p>
            <a:r>
              <a:rPr lang="ru-RU" b="1" dirty="0" smtClean="0"/>
              <a:t>Нельзя опаздывать.</a:t>
            </a:r>
          </a:p>
          <a:p>
            <a:r>
              <a:rPr lang="ru-RU" b="1" dirty="0" smtClean="0"/>
              <a:t>Проходить на своё место только лицом к сидящим.</a:t>
            </a:r>
          </a:p>
          <a:p>
            <a:r>
              <a:rPr lang="ru-RU" b="1" dirty="0" smtClean="0"/>
              <a:t>В зрительный зал не принято приносить любую еду.</a:t>
            </a:r>
          </a:p>
          <a:p>
            <a:r>
              <a:rPr lang="ru-RU" b="1" dirty="0" smtClean="0"/>
              <a:t>Нельзя во время спектакля разговаривать.</a:t>
            </a:r>
          </a:p>
          <a:p>
            <a:r>
              <a:rPr lang="ru-RU" b="1" dirty="0" smtClean="0"/>
              <a:t>По окончании спектакля не следует торопиться в гардероб.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Телефонный разговор</a:t>
            </a:r>
            <a:endParaRPr lang="ru-RU" dirty="0"/>
          </a:p>
        </p:txBody>
      </p:sp>
      <p:pic>
        <p:nvPicPr>
          <p:cNvPr id="32770" name="Picture 2" descr="http://cs11082.userapi.com/u103984174/-14/x_00fc6b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8407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Телефонный разговор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50851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«Слушаю» или «Алло».</a:t>
            </a:r>
          </a:p>
          <a:p>
            <a:r>
              <a:rPr lang="ru-RU" b="1" dirty="0" smtClean="0"/>
              <a:t>«Это квартира таких – то?»</a:t>
            </a:r>
          </a:p>
          <a:p>
            <a:r>
              <a:rPr lang="ru-RU" b="1" dirty="0" smtClean="0"/>
              <a:t>Нельзя:  «Кто говорит?»</a:t>
            </a:r>
          </a:p>
          <a:p>
            <a:r>
              <a:rPr lang="ru-RU" b="1" dirty="0" smtClean="0"/>
              <a:t>Поздороваться и попросить пригласить к телефону нужного человека.</a:t>
            </a:r>
          </a:p>
          <a:p>
            <a:r>
              <a:rPr lang="ru-RU" b="1" dirty="0" smtClean="0"/>
              <a:t>Если он не оказывается дома, необходимо извиниться за беспокойство.</a:t>
            </a:r>
          </a:p>
          <a:p>
            <a:r>
              <a:rPr lang="ru-RU" b="1" dirty="0" smtClean="0"/>
              <a:t>Нельзя вести пустые разговоры.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школе</a:t>
            </a:r>
            <a:endParaRPr lang="ru-RU" dirty="0"/>
          </a:p>
        </p:txBody>
      </p:sp>
      <p:pic>
        <p:nvPicPr>
          <p:cNvPr id="33794" name="Picture 2" descr="http://static.zebra.lt/files/200908/ENzWvK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408712" cy="420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96752"/>
            <a:ext cx="7924800" cy="86409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В школе</a:t>
            </a:r>
            <a:br>
              <a:rPr lang="ru-RU" dirty="0" smtClean="0">
                <a:solidFill>
                  <a:schemeClr val="bg1">
                    <a:lumMod val="90000"/>
                  </a:schemeClr>
                </a:solidFill>
              </a:rPr>
            </a:b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608512"/>
          </a:xfrm>
        </p:spPr>
        <p:txBody>
          <a:bodyPr/>
          <a:lstStyle/>
          <a:p>
            <a:r>
              <a:rPr lang="ru-RU" b="1" dirty="0" smtClean="0"/>
              <a:t>Не следует одноклассников делить на «хороших» и «плохих».</a:t>
            </a:r>
          </a:p>
          <a:p>
            <a:r>
              <a:rPr lang="ru-RU" b="1" dirty="0" smtClean="0"/>
              <a:t>Соблюдай порядок на парте, в портфеле, в одежде.</a:t>
            </a:r>
          </a:p>
          <a:p>
            <a:r>
              <a:rPr lang="ru-RU" b="1" dirty="0" smtClean="0"/>
              <a:t>Не забудь здороваться с вахтёром, дежурными,  учителями, техническим персоналом, одноклассниками.</a:t>
            </a:r>
          </a:p>
          <a:p>
            <a:r>
              <a:rPr lang="ru-RU" b="1" dirty="0" smtClean="0"/>
              <a:t>Не хлопай дверью класса.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ЭТИКЕТ</a:t>
            </a:r>
            <a:endParaRPr lang="ru-RU" dirty="0"/>
          </a:p>
        </p:txBody>
      </p:sp>
      <p:pic>
        <p:nvPicPr>
          <p:cNvPr id="4100" name="Picture 4" descr="http://0.tqn.com/d/realitytv/1/0/6/Q/1/steve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27363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мы дома</a:t>
            </a:r>
            <a:endParaRPr lang="ru-RU" dirty="0"/>
          </a:p>
        </p:txBody>
      </p:sp>
      <p:pic>
        <p:nvPicPr>
          <p:cNvPr id="34818" name="Picture 2" descr="http://www.sergiev-posad.ru/www/2010/news/wkolniiZavtrakIliDomawiaaEd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7"/>
            <a:ext cx="3384376" cy="3816425"/>
          </a:xfrm>
          <a:prstGeom prst="rect">
            <a:avLst/>
          </a:prstGeom>
          <a:noFill/>
        </p:spPr>
      </p:pic>
      <p:pic>
        <p:nvPicPr>
          <p:cNvPr id="34819" name="Picture 3" descr="C:\Users\Admin\Pictures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46449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Дома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r>
              <a:rPr lang="ru-RU" b="1" dirty="0" smtClean="0"/>
              <a:t>Учись дома красиво вести себя за столом.</a:t>
            </a:r>
          </a:p>
          <a:p>
            <a:r>
              <a:rPr lang="ru-RU" b="1" dirty="0" smtClean="0"/>
              <a:t>Поддерживай порядок.</a:t>
            </a:r>
          </a:p>
          <a:p>
            <a:r>
              <a:rPr lang="ru-RU" b="1" dirty="0" smtClean="0"/>
              <a:t>Не забывай добрые слова для домашних.</a:t>
            </a:r>
          </a:p>
          <a:p>
            <a:r>
              <a:rPr lang="ru-RU" b="1" dirty="0" smtClean="0"/>
              <a:t>Не капризничай перед родными.</a:t>
            </a:r>
          </a:p>
          <a:p>
            <a:r>
              <a:rPr lang="ru-RU" b="1" dirty="0" smtClean="0"/>
              <a:t>Уважай труд домашних.</a:t>
            </a:r>
          </a:p>
          <a:p>
            <a:r>
              <a:rPr lang="ru-RU" b="1" dirty="0" smtClean="0"/>
              <a:t>Не забывай поздравлять родных.</a:t>
            </a:r>
          </a:p>
          <a:p>
            <a:r>
              <a:rPr lang="ru-RU" b="1" dirty="0" smtClean="0"/>
              <a:t>Помни, что слово может ранить.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ЭТИКЕТ</a:t>
            </a:r>
            <a:endParaRPr lang="ru-RU" dirty="0"/>
          </a:p>
        </p:txBody>
      </p:sp>
      <p:pic>
        <p:nvPicPr>
          <p:cNvPr id="4100" name="Picture 4" descr="http://0.tqn.com/d/realitytv/1/0/6/Q/1/steve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27363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68363"/>
            <a:ext cx="7924800" cy="15525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Этикет – 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французское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780928"/>
            <a:ext cx="3886200" cy="3665984"/>
          </a:xfrm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надпись</a:t>
            </a:r>
          </a:p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этикетка</a:t>
            </a:r>
          </a:p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ярлык</a:t>
            </a:r>
          </a:p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церемониал</a:t>
            </a:r>
            <a:endParaRPr lang="ru-RU" dirty="0"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5" name="Содержимое 4" descr="smile-b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996952"/>
            <a:ext cx="3312368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31224" cy="1162050"/>
          </a:xfrm>
        </p:spPr>
        <p:txBody>
          <a:bodyPr/>
          <a:lstStyle/>
          <a:p>
            <a:pPr algn="ctr"/>
            <a:r>
              <a:rPr lang="ru-RU" sz="5400" dirty="0" smtClean="0"/>
              <a:t>Этикет</a:t>
            </a:r>
            <a:endParaRPr lang="ru-RU" sz="5400" dirty="0"/>
          </a:p>
        </p:txBody>
      </p:sp>
      <p:pic>
        <p:nvPicPr>
          <p:cNvPr id="5" name="Содержимое 4" descr="smiling-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708920"/>
            <a:ext cx="3888431" cy="3384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4896544" cy="367240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общечеловеческая норма морали, 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совокупность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правил поведения в обществе: 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приветствия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обращения,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поведение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общественных местах, манеры и одежда.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Джонатан Свифт</a:t>
            </a:r>
            <a:endParaRPr lang="ru-RU" dirty="0"/>
          </a:p>
        </p:txBody>
      </p:sp>
      <p:pic>
        <p:nvPicPr>
          <p:cNvPr id="5" name="Содержимое 4" descr="4148184_f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256152" cy="40275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2348880"/>
            <a:ext cx="4752528" cy="3816424"/>
          </a:xfrm>
        </p:spPr>
        <p:txBody>
          <a:bodyPr/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smtClean="0">
                <a:solidFill>
                  <a:schemeClr val="bg1">
                    <a:lumMod val="90000"/>
                  </a:schemeClr>
                </a:solidFill>
              </a:rPr>
              <a:t>воспитанный </a:t>
            </a:r>
            <a:r>
              <a:rPr lang="ru-RU" sz="3200" b="1" dirty="0" smtClean="0"/>
              <a:t>– </a:t>
            </a:r>
          </a:p>
          <a:p>
            <a:pPr algn="ctr">
              <a:buNone/>
            </a:pPr>
            <a:r>
              <a:rPr lang="ru-RU" sz="3200" b="1" dirty="0" smtClean="0"/>
              <a:t>    тот, кто наименьшее количество людей  поставил</a:t>
            </a:r>
          </a:p>
          <a:p>
            <a:pPr algn="ctr">
              <a:buNone/>
            </a:pPr>
            <a:r>
              <a:rPr lang="ru-RU" sz="3200" b="1" dirty="0" smtClean="0"/>
              <a:t> в неловкое положение».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философ Джон Локк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209800"/>
            <a:ext cx="4608512" cy="4315544"/>
          </a:xfrm>
        </p:spPr>
        <p:txBody>
          <a:bodyPr/>
          <a:lstStyle/>
          <a:p>
            <a:pPr algn="ctr"/>
            <a:r>
              <a:rPr lang="ru-RU" sz="3200" b="1" dirty="0" smtClean="0"/>
              <a:t>«хорошие качества составляют существенное богатство души, </a:t>
            </a:r>
          </a:p>
          <a:p>
            <a:pPr algn="ctr">
              <a:buNone/>
            </a:pPr>
            <a:r>
              <a:rPr lang="ru-RU" sz="3200" b="1" dirty="0" smtClean="0"/>
              <a:t>    но только </a:t>
            </a:r>
            <a:r>
              <a:rPr lang="ru-RU" sz="3200" b="1" dirty="0" smtClean="0">
                <a:solidFill>
                  <a:schemeClr val="bg1">
                    <a:lumMod val="90000"/>
                  </a:schemeClr>
                </a:solidFill>
              </a:rPr>
              <a:t>воспитанность</a:t>
            </a:r>
            <a:r>
              <a:rPr lang="ru-RU" sz="3200" b="1" dirty="0" smtClean="0"/>
              <a:t> служит для них оправой».</a:t>
            </a:r>
          </a:p>
          <a:p>
            <a:endParaRPr lang="ru-RU" dirty="0"/>
          </a:p>
        </p:txBody>
      </p:sp>
      <p:pic>
        <p:nvPicPr>
          <p:cNvPr id="5" name="Содержимое 4" descr="Джон Лок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09800"/>
            <a:ext cx="3384376" cy="42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1054894"/>
          </a:xfrm>
        </p:spPr>
        <p:txBody>
          <a:bodyPr/>
          <a:lstStyle/>
          <a:p>
            <a:pPr algn="ctr"/>
            <a:r>
              <a:rPr lang="ru-RU" dirty="0" smtClean="0"/>
              <a:t>академик </a:t>
            </a:r>
            <a:br>
              <a:rPr lang="ru-RU" dirty="0" smtClean="0"/>
            </a:br>
            <a:r>
              <a:rPr lang="ru-RU" dirty="0" smtClean="0"/>
              <a:t>Дмитрий Лихачёв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420888"/>
            <a:ext cx="5472608" cy="4026024"/>
          </a:xfrm>
        </p:spPr>
        <p:txBody>
          <a:bodyPr/>
          <a:lstStyle/>
          <a:p>
            <a:pPr algn="ctr"/>
            <a:r>
              <a:rPr lang="ru-RU" sz="3200" b="1" dirty="0" smtClean="0"/>
              <a:t>«Приветливость и доброта делают человека не только физически здоровым, но и красивым. </a:t>
            </a:r>
          </a:p>
          <a:p>
            <a:pPr algn="ctr"/>
            <a:r>
              <a:rPr lang="ru-RU" sz="3200" b="1" dirty="0" smtClean="0"/>
              <a:t>Лицо человека, искажённое злобой, выглядит безобразно».</a:t>
            </a:r>
          </a:p>
          <a:p>
            <a:endParaRPr lang="ru-RU" dirty="0"/>
          </a:p>
        </p:txBody>
      </p:sp>
      <p:pic>
        <p:nvPicPr>
          <p:cNvPr id="5" name="Содержимое 4" descr="лихачё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636912"/>
            <a:ext cx="2736304" cy="3806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4048984_3649429_media_ph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36856" cy="6858000"/>
          </a:xfrm>
        </p:spPr>
      </p:pic>
      <p:pic>
        <p:nvPicPr>
          <p:cNvPr id="8" name="Содержимое 7" descr="улыбки дете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0" y="-2385"/>
            <a:ext cx="9144000" cy="68603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861048"/>
            <a:ext cx="7772400" cy="1907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воспитанность </a:t>
            </a:r>
            <a:br>
              <a:rPr lang="ru-RU" dirty="0" smtClean="0">
                <a:solidFill>
                  <a:schemeClr val="bg1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и красота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772400" cy="1500187"/>
          </a:xfrm>
        </p:spPr>
        <p:txBody>
          <a:bodyPr/>
          <a:lstStyle/>
          <a:p>
            <a:pPr algn="ctr"/>
            <a:r>
              <a:rPr lang="ru-RU" sz="6000" b="1" dirty="0" smtClean="0"/>
              <a:t>ЭТИКЕТ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Мальчик и мыльные пузыри'">
  <a:themeElements>
    <a:clrScheme name="Тема Office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'Мальчик и мыльные пузыри'</Template>
  <TotalTime>106</TotalTime>
  <Words>331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оформления 'Мальчик и мыльные пузыри'</vt:lpstr>
      <vt:lpstr>   В гостях у Этикета.    </vt:lpstr>
      <vt:lpstr>ЭТИКЕТ</vt:lpstr>
      <vt:lpstr> Этикет –  французское слово</vt:lpstr>
      <vt:lpstr>Этикет</vt:lpstr>
      <vt:lpstr>Джонатан Свифт</vt:lpstr>
      <vt:lpstr>    философ Джон Локк</vt:lpstr>
      <vt:lpstr>академик  Дмитрий Лихачёв</vt:lpstr>
      <vt:lpstr>Презентация PowerPoint</vt:lpstr>
      <vt:lpstr>воспитанность  и красота</vt:lpstr>
      <vt:lpstr>1717 год  по приказу Петра I   – «Юности честной зерцало, или Показание к житейскому обхождению» </vt:lpstr>
      <vt:lpstr>Презентация PowerPoint</vt:lpstr>
      <vt:lpstr> В транспорте. </vt:lpstr>
      <vt:lpstr> В транспорте. </vt:lpstr>
      <vt:lpstr>В театре</vt:lpstr>
      <vt:lpstr> В театре </vt:lpstr>
      <vt:lpstr>Телефонный разговор</vt:lpstr>
      <vt:lpstr>Телефонный разговор</vt:lpstr>
      <vt:lpstr>В школе</vt:lpstr>
      <vt:lpstr> В школе </vt:lpstr>
      <vt:lpstr>Какие мы дома</vt:lpstr>
      <vt:lpstr>Дома</vt:lpstr>
      <vt:lpstr>ЭТИКЕТ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Этикета.</dc:title>
  <dc:creator>Admin</dc:creator>
  <cp:lastModifiedBy>Юля</cp:lastModifiedBy>
  <cp:revision>12</cp:revision>
  <dcterms:created xsi:type="dcterms:W3CDTF">2013-01-31T12:57:22Z</dcterms:created>
  <dcterms:modified xsi:type="dcterms:W3CDTF">2013-11-07T13:30:59Z</dcterms:modified>
</cp:coreProperties>
</file>