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6" r:id="rId2"/>
    <p:sldId id="259" r:id="rId3"/>
    <p:sldId id="277" r:id="rId4"/>
    <p:sldId id="263" r:id="rId5"/>
    <p:sldId id="257" r:id="rId6"/>
    <p:sldId id="264" r:id="rId7"/>
    <p:sldId id="274" r:id="rId8"/>
    <p:sldId id="273" r:id="rId9"/>
    <p:sldId id="258" r:id="rId10"/>
    <p:sldId id="260" r:id="rId11"/>
    <p:sldId id="270" r:id="rId12"/>
    <p:sldId id="261" r:id="rId13"/>
    <p:sldId id="266" r:id="rId14"/>
    <p:sldId id="275" r:id="rId15"/>
    <p:sldId id="278" r:id="rId16"/>
    <p:sldId id="272" r:id="rId17"/>
    <p:sldId id="271" r:id="rId18"/>
    <p:sldId id="256" r:id="rId19"/>
    <p:sldId id="265" r:id="rId20"/>
    <p:sldId id="269" r:id="rId21"/>
    <p:sldId id="268" r:id="rId22"/>
    <p:sldId id="282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9079D-377B-43CF-8817-527AA9C799E4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0BBF7-CBC7-4E55-BF56-9FA67AFD7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D594-6ED5-44EE-A669-00B297C86E9D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F422-07ED-4A0A-B0BA-7CE8CA22F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D594-6ED5-44EE-A669-00B297C86E9D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F422-07ED-4A0A-B0BA-7CE8CA22F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D594-6ED5-44EE-A669-00B297C86E9D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F422-07ED-4A0A-B0BA-7CE8CA22F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D594-6ED5-44EE-A669-00B297C86E9D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F422-07ED-4A0A-B0BA-7CE8CA22F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D594-6ED5-44EE-A669-00B297C86E9D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F422-07ED-4A0A-B0BA-7CE8CA22F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D594-6ED5-44EE-A669-00B297C86E9D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F422-07ED-4A0A-B0BA-7CE8CA22F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D594-6ED5-44EE-A669-00B297C86E9D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F422-07ED-4A0A-B0BA-7CE8CA22F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D594-6ED5-44EE-A669-00B297C86E9D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F422-07ED-4A0A-B0BA-7CE8CA22F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D594-6ED5-44EE-A669-00B297C86E9D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F422-07ED-4A0A-B0BA-7CE8CA22F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D594-6ED5-44EE-A669-00B297C86E9D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F422-07ED-4A0A-B0BA-7CE8CA22F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D594-6ED5-44EE-A669-00B297C86E9D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F422-07ED-4A0A-B0BA-7CE8CA22F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8D594-6ED5-44EE-A669-00B297C86E9D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AF422-07ED-4A0A-B0BA-7CE8CA22F1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&#1091;&#1088;&#1086;&#1082;%20&#1087;&#1086;%20&#1057;-&#1055;&#1073;\&#1040;&#1091;&#1076;&#1080;&#1086;_0003.wma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H:\&#1091;&#1088;&#1086;&#1082;%20&#1087;&#1086;%20&#1057;-&#1055;&#1073;\&#1090;&#1088;&#1091;&#1073;&#1086;&#1095;&#1080;&#1089;&#1090;.wmv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H:\&#1091;&#1088;&#1086;&#1082;%20&#1087;&#1086;%20&#1057;-&#1055;&#1073;\&#1092;&#1086;&#1085;&#1072;&#1088;&#1097;&#1080;&#1082;&#1080;.wmv" TargetMode="Externa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7.jpe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34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&#1091;&#1088;&#1086;&#1082;%20&#1087;&#1086;%20&#1057;-&#1055;&#1073;\&#1040;&#1091;&#1076;&#1080;&#1086;_0002.wma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miga.info/peterburg/karta/panorama-peterburga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85296"/>
            <a:ext cx="8257957" cy="5508000"/>
          </a:xfrm>
          <a:prstGeom prst="rect">
            <a:avLst/>
          </a:prstGeom>
          <a:noFill/>
        </p:spPr>
      </p:pic>
      <p:pic>
        <p:nvPicPr>
          <p:cNvPr id="5" name="Аудио_000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30aec6ef2a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трубочист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75656" y="62068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30aec6ef2a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76f2c92809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1906" y="620688"/>
            <a:ext cx="5590454" cy="46800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30aec6ef2a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77049" y="548680"/>
            <a:ext cx="3647279" cy="486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15616" y="184482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Памятник </a:t>
            </a:r>
          </a:p>
          <a:p>
            <a:r>
              <a:rPr lang="ru-RU" sz="3600" b="1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Трубочисту</a:t>
            </a:r>
          </a:p>
          <a:p>
            <a:r>
              <a:rPr lang="ru-RU" sz="3600" b="1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 2006г</a:t>
            </a:r>
            <a:endParaRPr lang="ru-RU" sz="3600" b="1" i="1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30aec6ef2a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и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268760"/>
            <a:ext cx="3600000" cy="3600000"/>
          </a:xfrm>
          <a:prstGeom prst="rect">
            <a:avLst/>
          </a:prstGeom>
        </p:spPr>
      </p:pic>
      <p:pic>
        <p:nvPicPr>
          <p:cNvPr id="5" name="Рисунок 4" descr="KSItI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0238" y="1233152"/>
            <a:ext cx="5125302" cy="36000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30aec6ef2a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molochn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39186" y="585208"/>
            <a:ext cx="3640715" cy="4752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9632" y="62068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Памятник </a:t>
            </a:r>
          </a:p>
          <a:p>
            <a:r>
              <a:rPr lang="ru-RU" sz="3600" b="1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охтинской</a:t>
            </a:r>
          </a:p>
          <a:p>
            <a:r>
              <a:rPr lang="ru-RU" sz="3600" b="1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молочнице</a:t>
            </a:r>
          </a:p>
          <a:p>
            <a:r>
              <a:rPr lang="ru-RU" sz="3600" b="1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«</a:t>
            </a:r>
            <a:r>
              <a:rPr lang="ru-RU" sz="3600" b="1" i="1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Охтенка</a:t>
            </a:r>
            <a:r>
              <a:rPr lang="ru-RU" sz="3600" b="1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»</a:t>
            </a:r>
          </a:p>
          <a:p>
            <a:r>
              <a:rPr lang="ru-RU" sz="3600" b="1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 2003г.</a:t>
            </a:r>
            <a:endParaRPr lang="ru-RU" sz="3600" b="1" i="1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20" name="Picture 4" descr="http://www.greenmama.ru/dn_images/02/88/06/10/1338095703troickii.jpg"/>
          <p:cNvPicPr>
            <a:picLocks noChangeAspect="1" noChangeArrowheads="1"/>
          </p:cNvPicPr>
          <p:nvPr/>
        </p:nvPicPr>
        <p:blipFill>
          <a:blip r:embed="rId2" cstate="print"/>
          <a:srcRect r="46546" b="13990"/>
          <a:stretch>
            <a:fillRect/>
          </a:stretch>
        </p:blipFill>
        <p:spPr bwMode="auto">
          <a:xfrm>
            <a:off x="6376668" y="3429000"/>
            <a:ext cx="1867740" cy="3096344"/>
          </a:xfrm>
          <a:prstGeom prst="rect">
            <a:avLst/>
          </a:prstGeom>
          <a:noFill/>
        </p:spPr>
      </p:pic>
      <p:pic>
        <p:nvPicPr>
          <p:cNvPr id="34822" name="Picture 6" descr="http://i073.radikal.ru/1108/be/cbcdf3517fd1.jpg"/>
          <p:cNvPicPr>
            <a:picLocks noChangeAspect="1" noChangeArrowheads="1"/>
          </p:cNvPicPr>
          <p:nvPr/>
        </p:nvPicPr>
        <p:blipFill>
          <a:blip r:embed="rId3" cstate="print"/>
          <a:srcRect l="8325" r="39793" b="23242"/>
          <a:stretch>
            <a:fillRect/>
          </a:stretch>
        </p:blipFill>
        <p:spPr bwMode="auto">
          <a:xfrm>
            <a:off x="3635896" y="260648"/>
            <a:ext cx="1867741" cy="2763288"/>
          </a:xfrm>
          <a:prstGeom prst="rect">
            <a:avLst/>
          </a:prstGeom>
          <a:noFill/>
        </p:spPr>
      </p:pic>
      <p:pic>
        <p:nvPicPr>
          <p:cNvPr id="34824" name="Picture 8" descr="http://forum.citywalls.ru/image3-3630.jpg?mt=1267866055"/>
          <p:cNvPicPr>
            <a:picLocks noChangeAspect="1" noChangeArrowheads="1"/>
          </p:cNvPicPr>
          <p:nvPr/>
        </p:nvPicPr>
        <p:blipFill>
          <a:blip r:embed="rId4" cstate="print"/>
          <a:srcRect l="59522" t="4000" b="9990"/>
          <a:stretch>
            <a:fillRect/>
          </a:stretch>
        </p:blipFill>
        <p:spPr bwMode="auto">
          <a:xfrm>
            <a:off x="971600" y="3429000"/>
            <a:ext cx="1882215" cy="3096344"/>
          </a:xfrm>
          <a:prstGeom prst="rect">
            <a:avLst/>
          </a:prstGeom>
          <a:noFill/>
        </p:spPr>
      </p:pic>
      <p:pic>
        <p:nvPicPr>
          <p:cNvPr id="34826" name="Picture 10" descr="http://forum.citywalls.ru/image4-4286.jpg?mt=1271538664"/>
          <p:cNvPicPr>
            <a:picLocks noChangeAspect="1" noChangeArrowheads="1"/>
          </p:cNvPicPr>
          <p:nvPr/>
        </p:nvPicPr>
        <p:blipFill>
          <a:blip r:embed="rId5" cstate="print"/>
          <a:srcRect l="12393" r="20683" b="23242"/>
          <a:stretch>
            <a:fillRect/>
          </a:stretch>
        </p:blipFill>
        <p:spPr bwMode="auto">
          <a:xfrm>
            <a:off x="6875420" y="260648"/>
            <a:ext cx="1801036" cy="2763288"/>
          </a:xfrm>
          <a:prstGeom prst="rect">
            <a:avLst/>
          </a:prstGeom>
          <a:noFill/>
        </p:spPr>
      </p:pic>
      <p:pic>
        <p:nvPicPr>
          <p:cNvPr id="34830" name="Picture 14" descr="http://img-fotki.yandex.ru/get/3311/karapuzina2007.b/0_206c6_de81a638_XL"/>
          <p:cNvPicPr>
            <a:picLocks noChangeAspect="1" noChangeArrowheads="1"/>
          </p:cNvPicPr>
          <p:nvPr/>
        </p:nvPicPr>
        <p:blipFill>
          <a:blip r:embed="rId6" cstate="print"/>
          <a:srcRect l="23569" b="23242"/>
          <a:stretch>
            <a:fillRect/>
          </a:stretch>
        </p:blipFill>
        <p:spPr bwMode="auto">
          <a:xfrm>
            <a:off x="428596" y="285728"/>
            <a:ext cx="1868057" cy="2763288"/>
          </a:xfrm>
          <a:prstGeom prst="rect">
            <a:avLst/>
          </a:prstGeom>
          <a:noFill/>
        </p:spPr>
      </p:pic>
      <p:pic>
        <p:nvPicPr>
          <p:cNvPr id="34832" name="Picture 16" descr="http://www.hellopiter.ru/images/DSC0668964565.jpg"/>
          <p:cNvPicPr>
            <a:picLocks noChangeAspect="1" noChangeArrowheads="1"/>
          </p:cNvPicPr>
          <p:nvPr/>
        </p:nvPicPr>
        <p:blipFill>
          <a:blip r:embed="rId7" cstate="print"/>
          <a:srcRect l="19905" t="4000" r="15405" b="9990"/>
          <a:stretch>
            <a:fillRect/>
          </a:stretch>
        </p:blipFill>
        <p:spPr bwMode="auto">
          <a:xfrm>
            <a:off x="3707904" y="3501008"/>
            <a:ext cx="1872208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30aec6ef2a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pamyatnik-fonarshchiku-i-muzey-fonarey-pod-otkritim-nebom_4106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9096" y="1053176"/>
            <a:ext cx="5227200" cy="39600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30aec6ef2a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фонарщики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84328" y="620688"/>
            <a:ext cx="5940000" cy="47520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30aec6ef2a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220" name="Picture 4" descr="http://i.i.ua/photo/images/pic/9/0/5789909_7d874669.jpg"/>
          <p:cNvPicPr>
            <a:picLocks noChangeAspect="1" noChangeArrowheads="1"/>
          </p:cNvPicPr>
          <p:nvPr/>
        </p:nvPicPr>
        <p:blipFill>
          <a:blip r:embed="rId3" cstate="print"/>
          <a:srcRect t="9091"/>
          <a:stretch>
            <a:fillRect/>
          </a:stretch>
        </p:blipFill>
        <p:spPr bwMode="auto">
          <a:xfrm>
            <a:off x="3646237" y="548680"/>
            <a:ext cx="3950099" cy="478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87624" y="105273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Памятник </a:t>
            </a:r>
          </a:p>
          <a:p>
            <a:r>
              <a:rPr lang="ru-RU" sz="3600" b="1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Фонарщику</a:t>
            </a:r>
          </a:p>
          <a:p>
            <a:endParaRPr lang="ru-RU" sz="3600" b="1" i="1" dirty="0" smtClean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ru-RU" sz="3600" b="1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27 мая </a:t>
            </a:r>
          </a:p>
          <a:p>
            <a:r>
              <a:rPr lang="ru-RU" sz="3600" b="1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 1998г.</a:t>
            </a:r>
            <a:endParaRPr lang="ru-RU" sz="3600" b="1" i="1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30aec6ef2a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3482148_1199378445_722b38c499a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908720"/>
            <a:ext cx="3115073" cy="2340000"/>
          </a:xfrm>
          <a:prstGeom prst="rect">
            <a:avLst/>
          </a:prstGeom>
        </p:spPr>
      </p:pic>
      <p:pic>
        <p:nvPicPr>
          <p:cNvPr id="6" name="Рисунок 5" descr="13482152_1199379101_e07d4f2d57c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3573016"/>
            <a:ext cx="5021537" cy="18360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это всё, что сделано для облегчения  памяти, для того, чтобы</a:t>
            </a:r>
          </a:p>
          <a:p>
            <a:pPr algn="ctr">
              <a:buNone/>
            </a:pP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вспомнить…</a:t>
            </a:r>
          </a:p>
          <a:p>
            <a:pPr algn="ctr">
              <a:buNone/>
            </a:pP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В.И. Даль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51352" y="908720"/>
            <a:ext cx="3929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Памятники-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30aec6ef2a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DSC0876243534673463.jpg"/>
          <p:cNvPicPr>
            <a:picLocks noChangeAspect="1"/>
          </p:cNvPicPr>
          <p:nvPr/>
        </p:nvPicPr>
        <p:blipFill>
          <a:blip r:embed="rId3" cstate="print"/>
          <a:srcRect l="22444" r="23220" b="776"/>
          <a:stretch>
            <a:fillRect/>
          </a:stretch>
        </p:blipFill>
        <p:spPr>
          <a:xfrm>
            <a:off x="4067944" y="548680"/>
            <a:ext cx="3522288" cy="4824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03648" y="148478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Памятник </a:t>
            </a:r>
          </a:p>
          <a:p>
            <a:r>
              <a:rPr lang="ru-RU" sz="3600" b="1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дворнику</a:t>
            </a:r>
          </a:p>
          <a:p>
            <a:r>
              <a:rPr lang="ru-RU" sz="3600" b="1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2007г. </a:t>
            </a:r>
            <a:endParaRPr lang="ru-RU" sz="3600" b="1" i="1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30aec6ef2a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padal-sneg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8339" y="585216"/>
            <a:ext cx="3190005" cy="4788000"/>
          </a:xfrm>
          <a:prstGeom prst="rect">
            <a:avLst/>
          </a:prstGeom>
        </p:spPr>
      </p:pic>
      <p:pic>
        <p:nvPicPr>
          <p:cNvPr id="6" name="Рисунок 5" descr="padal-sneg-3.jpg"/>
          <p:cNvPicPr>
            <a:picLocks noChangeAspect="1"/>
          </p:cNvPicPr>
          <p:nvPr/>
        </p:nvPicPr>
        <p:blipFill>
          <a:blip r:embed="rId4" cstate="print"/>
          <a:srcRect l="17252" r="12015"/>
          <a:stretch>
            <a:fillRect/>
          </a:stretch>
        </p:blipFill>
        <p:spPr>
          <a:xfrm>
            <a:off x="1259632" y="908720"/>
            <a:ext cx="2952328" cy="288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7744" y="4077072"/>
            <a:ext cx="19447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2011</a:t>
            </a:r>
            <a:r>
              <a:rPr lang="ru-RU" sz="4400" b="1" i="1" dirty="0" smtClean="0">
                <a:solidFill>
                  <a:srgbClr val="0070C0"/>
                </a:solidFill>
              </a:rPr>
              <a:t> г.</a:t>
            </a:r>
            <a:endParaRPr lang="ru-RU" sz="4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30aec6ef2a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001" y="260648"/>
            <a:ext cx="9000999" cy="6202339"/>
          </a:xfrm>
          <a:prstGeom prst="rect">
            <a:avLst/>
          </a:prstGeom>
        </p:spPr>
      </p:pic>
      <p:pic>
        <p:nvPicPr>
          <p:cNvPr id="7" name="Picture 4" descr="http://i.i.ua/photo/images/pic/9/0/5789909_7d874669.jpg"/>
          <p:cNvPicPr>
            <a:picLocks noChangeAspect="1" noChangeArrowheads="1"/>
          </p:cNvPicPr>
          <p:nvPr/>
        </p:nvPicPr>
        <p:blipFill>
          <a:blip r:embed="rId3" cstate="print"/>
          <a:srcRect l="11542" t="9091" r="11681"/>
          <a:stretch>
            <a:fillRect/>
          </a:stretch>
        </p:blipFill>
        <p:spPr bwMode="auto">
          <a:xfrm>
            <a:off x="3635896" y="764704"/>
            <a:ext cx="1368152" cy="2160000"/>
          </a:xfrm>
          <a:prstGeom prst="rect">
            <a:avLst/>
          </a:prstGeom>
          <a:noFill/>
        </p:spPr>
      </p:pic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4" cstate="print"/>
          <a:srcRect l="41345" b="31811"/>
          <a:stretch>
            <a:fillRect/>
          </a:stretch>
        </p:blipFill>
        <p:spPr>
          <a:xfrm>
            <a:off x="1691680" y="764704"/>
            <a:ext cx="1417604" cy="2196000"/>
          </a:xfrm>
          <a:prstGeom prst="rect">
            <a:avLst/>
          </a:prstGeom>
        </p:spPr>
      </p:pic>
      <p:pic>
        <p:nvPicPr>
          <p:cNvPr id="9" name="Рисунок 8" descr="DSC0876243534673463.jpg"/>
          <p:cNvPicPr>
            <a:picLocks noChangeAspect="1"/>
          </p:cNvPicPr>
          <p:nvPr/>
        </p:nvPicPr>
        <p:blipFill>
          <a:blip r:embed="rId5" cstate="print"/>
          <a:srcRect l="27406" r="23220" b="776"/>
          <a:stretch>
            <a:fillRect/>
          </a:stretch>
        </p:blipFill>
        <p:spPr>
          <a:xfrm>
            <a:off x="2483768" y="3068960"/>
            <a:ext cx="1433114" cy="2160000"/>
          </a:xfrm>
          <a:prstGeom prst="rect">
            <a:avLst/>
          </a:prstGeom>
        </p:spPr>
      </p:pic>
      <p:pic>
        <p:nvPicPr>
          <p:cNvPr id="10" name="Рисунок 9" descr="molochnica.jpg"/>
          <p:cNvPicPr>
            <a:picLocks noChangeAspect="1"/>
          </p:cNvPicPr>
          <p:nvPr/>
        </p:nvPicPr>
        <p:blipFill>
          <a:blip r:embed="rId6" cstate="print"/>
          <a:srcRect r="12976"/>
          <a:stretch>
            <a:fillRect/>
          </a:stretch>
        </p:blipFill>
        <p:spPr>
          <a:xfrm>
            <a:off x="4427984" y="3068960"/>
            <a:ext cx="1440160" cy="2160000"/>
          </a:xfrm>
          <a:prstGeom prst="rect">
            <a:avLst/>
          </a:prstGeom>
        </p:spPr>
      </p:pic>
      <p:pic>
        <p:nvPicPr>
          <p:cNvPr id="11" name="Рисунок 10" descr="vodovoz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64088" y="980728"/>
            <a:ext cx="2196000" cy="1642608"/>
          </a:xfrm>
          <a:prstGeom prst="rect">
            <a:avLst/>
          </a:prstGeom>
        </p:spPr>
      </p:pic>
      <p:pic>
        <p:nvPicPr>
          <p:cNvPr id="12" name="Рисунок 11" descr="fotograf_2.jpg"/>
          <p:cNvPicPr>
            <a:picLocks noChangeAspect="1"/>
          </p:cNvPicPr>
          <p:nvPr/>
        </p:nvPicPr>
        <p:blipFill>
          <a:blip r:embed="rId8" cstate="print"/>
          <a:srcRect l="-12488" r="-6155"/>
          <a:stretch>
            <a:fillRect/>
          </a:stretch>
        </p:blipFill>
        <p:spPr>
          <a:xfrm>
            <a:off x="6228184" y="3069200"/>
            <a:ext cx="1368152" cy="2160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 rot="20543149">
            <a:off x="75926" y="3242929"/>
            <a:ext cx="2720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Lef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5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60000" dist="60007" dir="5400000" sy="-100000" algn="bl" rotWithShape="0"/>
                </a:effectLst>
              </a:rPr>
              <a:t>Поверья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30aec6ef2a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8175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http://go3.imgsmail.ru/imgpreview?key=http%3A//hellopiter.ru/images/ekaterina57775676766676.jpg&amp;mb=imgdb_preview_2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968"/>
            <a:ext cx="3250231" cy="2520000"/>
          </a:xfrm>
          <a:prstGeom prst="rect">
            <a:avLst/>
          </a:prstGeom>
          <a:noFill/>
        </p:spPr>
      </p:pic>
      <p:pic>
        <p:nvPicPr>
          <p:cNvPr id="33796" name="Picture 4" descr="http://go1.imgsmail.ru/imgpreview?key=http%3A//www.peterburg.biz/images/stories/p3b.jpg&amp;mb=imgdb_preview_4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1609" y="620688"/>
            <a:ext cx="3364847" cy="2520000"/>
          </a:xfrm>
          <a:prstGeom prst="rect">
            <a:avLst/>
          </a:prstGeom>
          <a:noFill/>
        </p:spPr>
      </p:pic>
      <p:pic>
        <p:nvPicPr>
          <p:cNvPr id="33798" name="Picture 6" descr="http://go3.imgsmail.ru/imgpreview?key=http%3A//shkolazhizni.ru/img/content/i90/90353%5For.jpg&amp;mb=imgdb_preview_4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73016"/>
            <a:ext cx="1887272" cy="2520000"/>
          </a:xfrm>
          <a:prstGeom prst="rect">
            <a:avLst/>
          </a:prstGeom>
          <a:noFill/>
        </p:spPr>
      </p:pic>
      <p:pic>
        <p:nvPicPr>
          <p:cNvPr id="33804" name="Picture 12" descr="http://nemiga.info/peterburg/peterburg/imperator-nikolai-1-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8464" y="3573296"/>
            <a:ext cx="3360000" cy="2520000"/>
          </a:xfrm>
          <a:prstGeom prst="rect">
            <a:avLst/>
          </a:prstGeom>
          <a:noFill/>
        </p:spPr>
      </p:pic>
      <p:pic>
        <p:nvPicPr>
          <p:cNvPr id="33800" name="Picture 8" descr="http://go3.imgsmail.ru/imgpreview?key=http%3A//www.spbmuzei.ru/index/kollazh.jpg&amp;mb=imgdb_preview_3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3573296"/>
            <a:ext cx="2520000" cy="252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30aec6ef2a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87824" y="620688"/>
            <a:ext cx="2919389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— дело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— занятие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— деятельность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— род занятий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— специальность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— ремесло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— профиль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— работа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— квалификация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— звание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— призвание 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627784" y="2132856"/>
            <a:ext cx="38602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ПРОФЕССИЯ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204864"/>
            <a:ext cx="73025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</a:rPr>
              <a:t>Рабочий люд на улицах</a:t>
            </a:r>
          </a:p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</a:rPr>
              <a:t>Санкт-Петербурга.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30aec6ef2a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fotograf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76672"/>
            <a:ext cx="2642193" cy="49491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91680" y="1340768"/>
            <a:ext cx="24641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Памятник </a:t>
            </a:r>
          </a:p>
          <a:p>
            <a:r>
              <a:rPr lang="ru-RU" sz="3600" b="1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Фотографу</a:t>
            </a:r>
          </a:p>
          <a:p>
            <a:r>
              <a:rPr lang="ru-RU" sz="3600" b="1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2001г.</a:t>
            </a:r>
            <a:endParaRPr lang="ru-RU" sz="3600" b="1" i="1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7" name="Рисунок 6" descr="3271569-photographer-silhouette.jpg"/>
          <p:cNvPicPr>
            <a:picLocks noChangeAspect="1"/>
          </p:cNvPicPr>
          <p:nvPr/>
        </p:nvPicPr>
        <p:blipFill>
          <a:blip r:embed="rId4" cstate="print"/>
          <a:srcRect r="51953"/>
          <a:stretch>
            <a:fillRect/>
          </a:stretch>
        </p:blipFill>
        <p:spPr>
          <a:xfrm rot="5400000">
            <a:off x="4872108" y="1557255"/>
            <a:ext cx="2428893" cy="2600483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30aec6ef2a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fontan_vasnets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8115" y="620688"/>
            <a:ext cx="6148221" cy="4752248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30aec6ef2a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vodovo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1700808"/>
            <a:ext cx="4909637" cy="3672408"/>
          </a:xfrm>
          <a:prstGeom prst="rect">
            <a:avLst/>
          </a:prstGeom>
        </p:spPr>
      </p:pic>
      <p:pic>
        <p:nvPicPr>
          <p:cNvPr id="6" name="Аудио_000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619672" y="5589240"/>
            <a:ext cx="304800" cy="304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39752" y="5486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Памятник водовозу</a:t>
            </a:r>
          </a:p>
          <a:p>
            <a:r>
              <a:rPr lang="ru-RU" sz="3600" b="1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      2003г.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30aec6ef2a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k179-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620688"/>
            <a:ext cx="2209099" cy="2160000"/>
          </a:xfrm>
          <a:prstGeom prst="rect">
            <a:avLst/>
          </a:prstGeom>
        </p:spPr>
      </p:pic>
      <p:pic>
        <p:nvPicPr>
          <p:cNvPr id="5" name="Рисунок 4" descr="1.htm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620688"/>
            <a:ext cx="2110164" cy="2160000"/>
          </a:xfrm>
          <a:prstGeom prst="rect">
            <a:avLst/>
          </a:prstGeom>
        </p:spPr>
      </p:pic>
      <p:pic>
        <p:nvPicPr>
          <p:cNvPr id="7" name="Рисунок 6" descr="Chimney-Sweep-Joburg-148x1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3212976"/>
            <a:ext cx="2160000" cy="21600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73</Words>
  <Application>Microsoft Office PowerPoint</Application>
  <PresentationFormat>Экран (4:3)</PresentationFormat>
  <Paragraphs>32</Paragraphs>
  <Slides>25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Ponomareva</cp:lastModifiedBy>
  <cp:revision>68</cp:revision>
  <dcterms:created xsi:type="dcterms:W3CDTF">2010-11-15T20:46:46Z</dcterms:created>
  <dcterms:modified xsi:type="dcterms:W3CDTF">2013-04-18T09:02:52Z</dcterms:modified>
</cp:coreProperties>
</file>