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5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47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30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46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39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82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67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3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97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9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2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FBE4-1E95-4878-96EB-C62329500F70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2CC8F-5AA2-4B1D-8124-820E92A9D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source=psearch&amp;text=%D1%80%D0%B0%D0%BC%D0%BA%D0%B8%20%D0%B4%D0%BB%D1%8F%20%D0%BF%D1%80%D0%B5%D0%B7%D0%B5%D0%BD%D1%82%D0%B0%D1%86%D0%B8%D0%B8%20%D0%B4%D0%B5%D1%82%D1%81%D0%BA%D0%B8%D0%B5%20%D1%81%D0%BA%D0%B0%D1%87%D0%B0%D1%82%D1%8C%20%D0%B1%D0%B5%D1%81%D0%BF%D0%BB%D0%B0%D1%82%D0%BD%D0%BE&amp;fp=0&amp;pos=0&amp;rpt=simage&amp;lr=47&amp;uinfo=ww-1903-wh-930-fw-1678-fh-598-pd-1&amp;img_url=http://i009.radikal.ru/1003/69/86fe97d02af1t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source=psearch&amp;text=%D1%80%D0%B0%D0%BC%D0%BA%D0%B8%20%D0%B4%D0%BB%D1%8F%20%D0%BF%D1%80%D0%B5%D0%B7%D0%B5%D0%BD%D1%82%D0%B0%D1%86%D0%B8%D0%B8%20%D0%B4%D0%B5%D1%82%D1%81%D0%BA%D0%B8%D0%B5%20%D1%81%D0%BA%D0%B0%D1%87%D0%B0%D1%82%D1%8C%20%D0%B1%D0%B5%D1%81%D0%BF%D0%BB%D0%B0%D1%82%D0%BD%D0%BE&amp;fp=0&amp;pos=0&amp;rpt=simage&amp;lr=47&amp;uinfo=ww-1903-wh-930-fw-1678-fh-598-pd-1&amp;img_url=http://i009.radikal.ru/1003/69/86fe97d02af1t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source=psearch&amp;text=%D1%80%D0%B0%D0%BC%D0%BA%D0%B8%20%D0%B4%D0%BB%D1%8F%20%D0%BF%D1%80%D0%B5%D0%B7%D0%B5%D0%BD%D1%82%D0%B0%D1%86%D0%B8%D0%B8%20%D0%B4%D0%B5%D1%82%D1%81%D0%BA%D0%B8%D0%B5%20%D1%81%D0%BA%D0%B0%D1%87%D0%B0%D1%82%D1%8C%20%D0%B1%D0%B5%D1%81%D0%BF%D0%BB%D0%B0%D1%82%D0%BD%D0%BE&amp;fp=0&amp;pos=0&amp;rpt=simage&amp;lr=47&amp;uinfo=ww-1903-wh-930-fw-1678-fh-598-pd-1&amp;img_url=http://i009.radikal.ru/1003/69/86fe97d02af1t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source=psearch&amp;text=%D1%80%D0%B0%D0%BC%D0%BA%D0%B8%20%D0%B4%D0%BB%D1%8F%20%D0%BF%D1%80%D0%B5%D0%B7%D0%B5%D0%BD%D1%82%D0%B0%D1%86%D0%B8%D0%B8%20%D0%B4%D0%B5%D1%82%D1%81%D0%BA%D0%B8%D0%B5%20%D1%81%D0%BA%D0%B0%D1%87%D0%B0%D1%82%D1%8C%20%D0%B1%D0%B5%D1%81%D0%BF%D0%BB%D0%B0%D1%82%D0%BD%D0%BE&amp;fp=0&amp;pos=0&amp;rpt=simage&amp;lr=47&amp;uinfo=ww-1903-wh-930-fw-1678-fh-598-pd-1&amp;img_url=http://i009.radikal.ru/1003/69/86fe97d02af1t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source=psearch&amp;text=%D1%80%D0%B0%D0%BC%D0%BA%D0%B8%20%D0%B4%D0%BB%D1%8F%20%D0%BF%D1%80%D0%B5%D0%B7%D0%B5%D0%BD%D1%82%D0%B0%D1%86%D0%B8%D0%B8%20%D0%B4%D0%B5%D1%82%D1%81%D0%BA%D0%B8%D0%B5%20%D1%81%D0%BA%D0%B0%D1%87%D0%B0%D1%82%D1%8C%20%D0%B1%D0%B5%D1%81%D0%BF%D0%BB%D0%B0%D1%82%D0%BD%D0%BE&amp;fp=0&amp;pos=0&amp;rpt=simage&amp;lr=47&amp;uinfo=ww-1903-wh-930-fw-1678-fh-598-pd-1&amp;img_url=http://i009.radikal.ru/1003/69/86fe97d02af1t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source=psearch&amp;text=%D1%80%D0%B0%D0%BC%D0%BA%D0%B8%20%D0%B4%D0%BB%D1%8F%20%D0%BF%D1%80%D0%B5%D0%B7%D0%B5%D0%BD%D1%82%D0%B0%D1%86%D0%B8%D0%B8%20%D0%B4%D0%B5%D1%82%D1%81%D0%BA%D0%B8%D0%B5%20%D1%81%D0%BA%D0%B0%D1%87%D0%B0%D1%82%D1%8C%20%D0%B1%D0%B5%D1%81%D0%BF%D0%BB%D0%B0%D1%82%D0%BD%D0%BE&amp;fp=0&amp;pos=0&amp;rpt=simage&amp;lr=47&amp;uinfo=ww-1903-wh-930-fw-1678-fh-598-pd-1&amp;img_url=http://i009.radikal.ru/1003/69/86fe97d02af1t.jp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source=psearch&amp;text=%D1%80%D0%B0%D0%BC%D0%BA%D0%B8%20%D0%B4%D0%BB%D1%8F%20%D0%BF%D1%80%D0%B5%D0%B7%D0%B5%D0%BD%D1%82%D0%B0%D1%86%D0%B8%D0%B8%20%D0%B4%D0%B5%D1%82%D1%81%D0%BA%D0%B8%D0%B5%20%D1%81%D0%BA%D0%B0%D1%87%D0%B0%D1%82%D1%8C%20%D0%B1%D0%B5%D1%81%D0%BF%D0%BB%D0%B0%D1%82%D0%BD%D0%BE&amp;fp=0&amp;pos=0&amp;rpt=simage&amp;lr=47&amp;uinfo=ww-1903-wh-930-fw-1678-fh-598-pd-1&amp;img_url=http://i009.radikal.ru/1003/69/86fe97d02af1t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4/81/665/81665779_ram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40" y="801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1268760"/>
            <a:ext cx="4806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158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batDi" panose="03000000000000000000" pitchFamily="66" charset="0"/>
                <a:cs typeface="Arial"/>
              </a:rPr>
              <a:t>модель настоящего друга</a:t>
            </a:r>
            <a:endParaRPr lang="ru-RU" sz="4800" b="1" kern="10" dirty="0">
              <a:ln w="1587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batDi" panose="03000000000000000000" pitchFamily="66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65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4/81/665/81665779_ram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620688"/>
            <a:ext cx="71287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Настоящий друг везде</a:t>
            </a:r>
            <a:r>
              <a:rPr lang="ru-RU" altLang="ru-RU" sz="4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4000" b="1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Верен: в счастье и беде;</a:t>
            </a:r>
            <a:r>
              <a:rPr lang="ru-RU" altLang="ru-RU" sz="4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4000" b="1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Грусть твоя его тревожит.</a:t>
            </a:r>
            <a:r>
              <a:rPr lang="ru-RU" altLang="ru-RU" sz="4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4000" b="1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Ты не спишь- он спать не может,</a:t>
            </a:r>
            <a:r>
              <a:rPr lang="ru-RU" altLang="ru-RU" sz="4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4000" b="1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И во всем, без дальних слов,</a:t>
            </a:r>
            <a:r>
              <a:rPr lang="ru-RU" altLang="ru-RU" sz="4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4000" b="1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Он помочь тебе готов.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altLang="ru-RU" sz="4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4000" b="1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В. Шекспир</a:t>
            </a:r>
            <a:r>
              <a:rPr lang="ru-RU" altLang="ru-RU" sz="4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4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4/81/665/81665779_ram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7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4/81/665/81665779_ram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3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4/81/665/81665779_ram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1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4/81/665/81665779_ram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0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4/81/665/81665779_ram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6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2014-02-10T05:28:59Z</dcterms:created>
  <dcterms:modified xsi:type="dcterms:W3CDTF">2014-02-10T05:48:18Z</dcterms:modified>
</cp:coreProperties>
</file>