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D290-3014-4464-A8AB-0E2C32D482B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0438-EF8A-4D0A-B5FC-45CA5F3E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1;&#1072;&#1079;&#1072;&#1088;&#1077;&#1074;&#1072;%20&#1088;&#1072;&#1073;&#1086;&#1090;&#1072;\&#1043;&#1040;&#1051;&#1048;&#1053;&#1040;%20(F)\&#1096;&#1082;&#1086;&#1083;&#1072;\&#1084;&#1091;&#1079;&#1099;&#1082;&#1072;%20&#1082;%208%20&#1084;&#1072;&#1088;&#1090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8 марта\8m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музыка к 8 м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музыка к 8 м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8 марта\83a6d51146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8 марта\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8 марта\40385835_Narcissuy_Mimoza_Sirenev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8 марта\20724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8 марта\51755ec12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8 марта\46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8 марта\863f95dee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8 марта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8 марта\Izobrazhenie-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8 марта\DSC06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8 марта\01fa4a8e07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8 марта\cve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8 марта\cardlov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8 марта\a73b0c433c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8 марта\40697852_D098D0B7D0BED0B1D180D0B0D0B6D0B5D0BDD0B8D0B5_016D0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8 марта\KxLLE2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8 марта\klin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\Desktop\8 марта\7880407_016_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8 март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8 марта\05b2527e09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8 марта\7a4f4eca8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8 марта\8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8 марта\8mar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8 марта\8marta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8 марта\51bea26dc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2010-03-02T07:03:54Z</dcterms:created>
  <dcterms:modified xsi:type="dcterms:W3CDTF">2013-03-05T16:09:58Z</dcterms:modified>
</cp:coreProperties>
</file>