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9900"/>
    <a:srgbClr val="008000"/>
    <a:srgbClr val="663300"/>
    <a:srgbClr val="99FF66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A634-3BC3-4861-BE00-2DC169272968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C16B-F121-4A26-AB6C-78B4B8D31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A634-3BC3-4861-BE00-2DC169272968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C16B-F121-4A26-AB6C-78B4B8D31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A634-3BC3-4861-BE00-2DC169272968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C16B-F121-4A26-AB6C-78B4B8D31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A634-3BC3-4861-BE00-2DC169272968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C16B-F121-4A26-AB6C-78B4B8D31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A634-3BC3-4861-BE00-2DC169272968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C16B-F121-4A26-AB6C-78B4B8D31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A634-3BC3-4861-BE00-2DC169272968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C16B-F121-4A26-AB6C-78B4B8D31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A634-3BC3-4861-BE00-2DC169272968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C16B-F121-4A26-AB6C-78B4B8D31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A634-3BC3-4861-BE00-2DC169272968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C16B-F121-4A26-AB6C-78B4B8D31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A634-3BC3-4861-BE00-2DC169272968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C16B-F121-4A26-AB6C-78B4B8D31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A634-3BC3-4861-BE00-2DC169272968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C16B-F121-4A26-AB6C-78B4B8D31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A634-3BC3-4861-BE00-2DC169272968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C16B-F121-4A26-AB6C-78B4B8D31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9A634-3BC3-4861-BE00-2DC169272968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9C16B-F121-4A26-AB6C-78B4B8D31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45.radikal.ru/i108/1109/28/3427e20d9c6c.jpg" TargetMode="External"/><Relationship Id="rId3" Type="http://schemas.openxmlformats.org/officeDocument/2006/relationships/hyperlink" Target="http://img-eburg.fotki.yandex.ru/get/4812/54833049.20/0_7f03d_ca571741_XL" TargetMode="External"/><Relationship Id="rId7" Type="http://schemas.openxmlformats.org/officeDocument/2006/relationships/hyperlink" Target="http://img-fotki.yandex.ru/get/4416/25585874.163/0_9b4b2_8f35383b_XL" TargetMode="External"/><Relationship Id="rId2" Type="http://schemas.openxmlformats.org/officeDocument/2006/relationships/hyperlink" Target="http://fotoramochki.com/cvetochnie/fotoramka-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eburg.fotki.yandex.ru/get/4612/85004873.6/0_6d7a3_d373f809_L.jpg" TargetMode="External"/><Relationship Id="rId5" Type="http://schemas.openxmlformats.org/officeDocument/2006/relationships/hyperlink" Target="http://img-eburg.fotki.yandex.ru/get/4709/28257045.67a/0_729de_df9a0269_XL.jpg" TargetMode="External"/><Relationship Id="rId4" Type="http://schemas.openxmlformats.org/officeDocument/2006/relationships/hyperlink" Target="http://img-eburg.fotki.yandex.ru/get/5809/119528728.9e3/0_94f9e_d03f89fc_XL" TargetMode="External"/><Relationship Id="rId9" Type="http://schemas.openxmlformats.org/officeDocument/2006/relationships/hyperlink" Target="http://v.foto.radikal.ru/0703/75/4e6b5625370ft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700808"/>
            <a:ext cx="734481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0" b="1" cap="none" spc="0" dirty="0" smtClean="0">
                <a:ln w="28575">
                  <a:solidFill>
                    <a:srgbClr val="33CC33"/>
                  </a:solidFill>
                  <a:prstDash val="solid"/>
                </a:ln>
                <a:solidFill>
                  <a:srgbClr val="99FF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Поле    чудес</a:t>
            </a:r>
            <a:endParaRPr lang="ru-RU" sz="11000" b="1" cap="none" spc="0" dirty="0">
              <a:ln w="28575">
                <a:solidFill>
                  <a:srgbClr val="33CC33"/>
                </a:solidFill>
                <a:prstDash val="solid"/>
              </a:ln>
              <a:solidFill>
                <a:srgbClr val="99FF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3861048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atin typeface="Calibri" pitchFamily="34" charset="0"/>
              </a:rPr>
              <a:t>Девятерикова Зинаида Валентиновна,</a:t>
            </a:r>
          </a:p>
          <a:p>
            <a:pPr algn="r"/>
            <a:r>
              <a:rPr lang="ru-RU" sz="2400" b="1" i="1" dirty="0">
                <a:latin typeface="Calibri" pitchFamily="34" charset="0"/>
              </a:rPr>
              <a:t>у</a:t>
            </a:r>
            <a:r>
              <a:rPr lang="ru-RU" sz="2400" b="1" i="1" dirty="0" smtClean="0">
                <a:latin typeface="Calibri" pitchFamily="34" charset="0"/>
              </a:rPr>
              <a:t>читель начальных классов</a:t>
            </a:r>
          </a:p>
          <a:p>
            <a:pPr algn="r"/>
            <a:r>
              <a:rPr lang="ru-RU" sz="2400" b="1" i="1" dirty="0" smtClean="0">
                <a:latin typeface="Calibri" pitchFamily="34" charset="0"/>
              </a:rPr>
              <a:t>МАОУ «СОШ №15»</a:t>
            </a:r>
          </a:p>
          <a:p>
            <a:pPr algn="r"/>
            <a:r>
              <a:rPr lang="ru-RU" sz="2400" b="1" i="1" dirty="0" err="1" smtClean="0">
                <a:latin typeface="Calibri" pitchFamily="34" charset="0"/>
              </a:rPr>
              <a:t>Г.Губаха</a:t>
            </a:r>
            <a:r>
              <a:rPr lang="ru-RU" sz="2400" b="1" i="1" dirty="0" smtClean="0">
                <a:latin typeface="Calibri" pitchFamily="34" charset="0"/>
              </a:rPr>
              <a:t>, Пермский край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"/>
          <p:cNvGrpSpPr/>
          <p:nvPr/>
        </p:nvGrpSpPr>
        <p:grpSpPr>
          <a:xfrm>
            <a:off x="395536" y="2204864"/>
            <a:ext cx="4060923" cy="4122759"/>
            <a:chOff x="395536" y="2204864"/>
            <a:chExt cx="4060923" cy="4122759"/>
          </a:xfrm>
        </p:grpSpPr>
        <p:grpSp>
          <p:nvGrpSpPr>
            <p:cNvPr id="3" name="Группа 128"/>
            <p:cNvGrpSpPr/>
            <p:nvPr/>
          </p:nvGrpSpPr>
          <p:grpSpPr>
            <a:xfrm>
              <a:off x="395536" y="2204864"/>
              <a:ext cx="4060923" cy="4122759"/>
              <a:chOff x="928265" y="1556792"/>
              <a:chExt cx="4060923" cy="4122759"/>
            </a:xfrm>
          </p:grpSpPr>
          <p:grpSp>
            <p:nvGrpSpPr>
              <p:cNvPr id="4" name="Группа 126"/>
              <p:cNvGrpSpPr/>
              <p:nvPr/>
            </p:nvGrpSpPr>
            <p:grpSpPr>
              <a:xfrm>
                <a:off x="928265" y="1556792"/>
                <a:ext cx="4060923" cy="4122759"/>
                <a:chOff x="928265" y="1556792"/>
                <a:chExt cx="4060923" cy="4122759"/>
              </a:xfrm>
            </p:grpSpPr>
            <p:grpSp>
              <p:nvGrpSpPr>
                <p:cNvPr id="5" name="Группа 124"/>
                <p:cNvGrpSpPr/>
                <p:nvPr/>
              </p:nvGrpSpPr>
              <p:grpSpPr>
                <a:xfrm>
                  <a:off x="971600" y="1556792"/>
                  <a:ext cx="4017588" cy="4122759"/>
                  <a:chOff x="971600" y="1556792"/>
                  <a:chExt cx="4017588" cy="4122759"/>
                </a:xfrm>
              </p:grpSpPr>
              <p:grpSp>
                <p:nvGrpSpPr>
                  <p:cNvPr id="6" name="Группа 121"/>
                  <p:cNvGrpSpPr/>
                  <p:nvPr/>
                </p:nvGrpSpPr>
                <p:grpSpPr>
                  <a:xfrm>
                    <a:off x="971600" y="1556792"/>
                    <a:ext cx="4017588" cy="4122759"/>
                    <a:chOff x="971600" y="1556792"/>
                    <a:chExt cx="4017588" cy="4122759"/>
                  </a:xfrm>
                </p:grpSpPr>
                <p:grpSp>
                  <p:nvGrpSpPr>
                    <p:cNvPr id="7" name="Группа 119"/>
                    <p:cNvGrpSpPr/>
                    <p:nvPr/>
                  </p:nvGrpSpPr>
                  <p:grpSpPr>
                    <a:xfrm>
                      <a:off x="971600" y="1556792"/>
                      <a:ext cx="4017588" cy="4122759"/>
                      <a:chOff x="971600" y="1556792"/>
                      <a:chExt cx="4017588" cy="4122759"/>
                    </a:xfrm>
                  </p:grpSpPr>
                  <p:grpSp>
                    <p:nvGrpSpPr>
                      <p:cNvPr id="8" name="Группа 117"/>
                      <p:cNvGrpSpPr/>
                      <p:nvPr/>
                    </p:nvGrpSpPr>
                    <p:grpSpPr>
                      <a:xfrm>
                        <a:off x="971600" y="1556792"/>
                        <a:ext cx="4017588" cy="4122759"/>
                        <a:chOff x="971600" y="1556792"/>
                        <a:chExt cx="4017588" cy="4122759"/>
                      </a:xfrm>
                    </p:grpSpPr>
                    <p:grpSp>
                      <p:nvGrpSpPr>
                        <p:cNvPr id="9" name="Группа 114"/>
                        <p:cNvGrpSpPr/>
                        <p:nvPr/>
                      </p:nvGrpSpPr>
                      <p:grpSpPr>
                        <a:xfrm>
                          <a:off x="971600" y="1556792"/>
                          <a:ext cx="4017588" cy="4085214"/>
                          <a:chOff x="971600" y="1556792"/>
                          <a:chExt cx="4017588" cy="4085214"/>
                        </a:xfrm>
                      </p:grpSpPr>
                      <p:grpSp>
                        <p:nvGrpSpPr>
                          <p:cNvPr id="10" name="Группа 112"/>
                          <p:cNvGrpSpPr/>
                          <p:nvPr/>
                        </p:nvGrpSpPr>
                        <p:grpSpPr>
                          <a:xfrm>
                            <a:off x="971600" y="1556792"/>
                            <a:ext cx="4017588" cy="4085214"/>
                            <a:chOff x="971600" y="1556792"/>
                            <a:chExt cx="4017588" cy="4085214"/>
                          </a:xfrm>
                        </p:grpSpPr>
                        <p:grpSp>
                          <p:nvGrpSpPr>
                            <p:cNvPr id="11" name="Группа 110"/>
                            <p:cNvGrpSpPr/>
                            <p:nvPr/>
                          </p:nvGrpSpPr>
                          <p:grpSpPr>
                            <a:xfrm>
                              <a:off x="971600" y="1556792"/>
                              <a:ext cx="4017588" cy="4085214"/>
                              <a:chOff x="971600" y="1556792"/>
                              <a:chExt cx="4017588" cy="4085214"/>
                            </a:xfrm>
                          </p:grpSpPr>
                          <p:grpSp>
                            <p:nvGrpSpPr>
                              <p:cNvPr id="12" name="Группа 108"/>
                              <p:cNvGrpSpPr/>
                              <p:nvPr/>
                            </p:nvGrpSpPr>
                            <p:grpSpPr>
                              <a:xfrm>
                                <a:off x="971600" y="1556792"/>
                                <a:ext cx="4017588" cy="4085214"/>
                                <a:chOff x="971600" y="1556792"/>
                                <a:chExt cx="4017588" cy="4085214"/>
                              </a:xfrm>
                            </p:grpSpPr>
                            <p:grpSp>
                              <p:nvGrpSpPr>
                                <p:cNvPr id="13" name="Группа 106"/>
                                <p:cNvGrpSpPr/>
                                <p:nvPr/>
                              </p:nvGrpSpPr>
                              <p:grpSpPr>
                                <a:xfrm>
                                  <a:off x="971600" y="1556792"/>
                                  <a:ext cx="4017588" cy="4085214"/>
                                  <a:chOff x="827584" y="1526657"/>
                                  <a:chExt cx="4017588" cy="4085214"/>
                                </a:xfrm>
                              </p:grpSpPr>
                              <p:pic>
                                <p:nvPicPr>
                                  <p:cNvPr id="104" name="Picture 28" descr="оля-ля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4" cstate="email">
                                    <a:clrChange>
                                      <a:clrFrom>
                                        <a:srgbClr val="FFFEBB"/>
                                      </a:clrFrom>
                                      <a:clrTo>
                                        <a:srgbClr val="FFFEBB">
                                          <a:alpha val="0"/>
                                        </a:srgbClr>
                                      </a:clrTo>
                                    </a:clrChange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827584" y="1628800"/>
                                    <a:ext cx="4017588" cy="398307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</p:pic>
                              <p:sp>
                                <p:nvSpPr>
                                  <p:cNvPr id="106" name="Прямоугольник 105"/>
                                  <p:cNvSpPr/>
                                  <p:nvPr/>
                                </p:nvSpPr>
                                <p:spPr>
                                  <a:xfrm rot="622995">
                                    <a:off x="2922523" y="1526657"/>
                                    <a:ext cx="548548" cy="92333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lIns="91440" tIns="45720" rIns="91440" bIns="45720">
                                    <a:spAutoFit/>
                                    <a:scene3d>
                                      <a:camera prst="orthographicFront"/>
                                      <a:lightRig rig="soft" dir="t">
                                        <a:rot lat="0" lon="0" rev="10800000"/>
                                      </a:lightRig>
                                    </a:scene3d>
                                    <a:sp3d>
                                      <a:bevelT w="27940" h="12700"/>
                                      <a:contourClr>
                                        <a:srgbClr val="DDDDDD"/>
                                      </a:contourClr>
                                    </a:sp3d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ru-RU" sz="5400" b="1" cap="none" spc="150" dirty="0" smtClean="0">
                                        <a:ln w="11430"/>
                                        <a:solidFill>
                                          <a:srgbClr val="F8F8F8"/>
                                        </a:solidFill>
                                        <a:effectLst>
                                          <a:outerShdw blurRad="25400" algn="tl" rotWithShape="0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</a:rPr>
                                      <a:t>+</a:t>
                                    </a:r>
                                    <a:endParaRPr lang="ru-RU" sz="5400" b="1" cap="none" spc="150" dirty="0">
                                      <a:ln w="11430"/>
                                      <a:solidFill>
                                        <a:srgbClr val="F8F8F8"/>
                                      </a:solidFill>
                                      <a:effectLst>
                                        <a:outerShdw blurRad="25400" algn="tl" rotWithShape="0">
                                          <a:srgbClr val="000000">
                                            <a:alpha val="43000"/>
                                          </a:srgbClr>
                                        </a:outerShdw>
                                      </a:effectLst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08" name="Прямоугольник 107"/>
                                <p:cNvSpPr/>
                                <p:nvPr/>
                              </p:nvSpPr>
                              <p:spPr>
                                <a:xfrm rot="2202538">
                                  <a:off x="3705646" y="2129067"/>
                                  <a:ext cx="704039" cy="707886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lIns="91440" tIns="45720" rIns="91440" bIns="45720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ru-RU" sz="4000" b="1" cap="none" spc="0" dirty="0" smtClean="0">
                                      <a:ln w="17780" cmpd="sng">
                                        <a:solidFill>
                                          <a:srgbClr val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gradFill rotWithShape="1">
                                        <a:gsLst>
                                          <a:gs pos="0">
                                            <a:srgbClr val="000000">
                                              <a:tint val="92000"/>
                                              <a:shade val="100000"/>
                                              <a:satMod val="150000"/>
                                            </a:srgbClr>
                                          </a:gs>
                                          <a:gs pos="49000">
                                            <a:srgbClr val="000000">
                                              <a:tint val="89000"/>
                                              <a:shade val="90000"/>
                                              <a:satMod val="150000"/>
                                            </a:srgbClr>
                                          </a:gs>
                                          <a:gs pos="50000">
                                            <a:srgbClr val="000000">
                                              <a:tint val="100000"/>
                                              <a:shade val="75000"/>
                                              <a:satMod val="150000"/>
                                            </a:srgbClr>
                                          </a:gs>
                                          <a:gs pos="95000">
                                            <a:srgbClr val="000000">
                                              <a:shade val="47000"/>
                                              <a:satMod val="150000"/>
                                            </a:srgbClr>
                                          </a:gs>
                                          <a:gs pos="100000">
                                            <a:srgbClr val="000000">
                                              <a:shade val="39000"/>
                                              <a:satMod val="150000"/>
                                            </a:srgbClr>
                                          </a:gs>
                                        </a:gsLst>
                                        <a:lin ang="5400000"/>
                                      </a:gradFill>
                                      <a:effectLst>
                                        <a:outerShdw blurRad="50800" algn="tl" rotWithShape="0">
                                          <a:srgbClr val="000000"/>
                                        </a:outerShdw>
                                      </a:effectLst>
                                    </a:rPr>
                                    <a:t>50</a:t>
                                  </a:r>
                                  <a:endParaRPr lang="ru-RU" sz="4000" b="1" cap="none" spc="0" dirty="0">
                                    <a:ln w="17780" cmpd="sng">
                                      <a:solidFill>
                                        <a:srgbClr val="FFFFFF"/>
                                      </a:solidFill>
                                      <a:prstDash val="solid"/>
                                      <a:miter lim="800000"/>
                                    </a:ln>
                                    <a:gradFill rotWithShape="1">
                                      <a:gsLst>
                                        <a:gs pos="0">
                                          <a:srgbClr val="000000">
                                            <a:tint val="92000"/>
                                            <a:shade val="100000"/>
                                            <a:satMod val="150000"/>
                                          </a:srgbClr>
                                        </a:gs>
                                        <a:gs pos="49000">
                                          <a:srgbClr val="000000">
                                            <a:tint val="89000"/>
                                            <a:shade val="90000"/>
                                            <a:satMod val="150000"/>
                                          </a:srgbClr>
                                        </a:gs>
                                        <a:gs pos="50000">
                                          <a:srgbClr val="000000">
                                            <a:tint val="100000"/>
                                            <a:shade val="75000"/>
                                            <a:satMod val="150000"/>
                                          </a:srgbClr>
                                        </a:gs>
                                        <a:gs pos="95000">
                                          <a:srgbClr val="000000">
                                            <a:shade val="47000"/>
                                            <a:satMod val="150000"/>
                                          </a:srgbClr>
                                        </a:gs>
                                        <a:gs pos="100000">
                                          <a:srgbClr val="000000">
                                            <a:shade val="39000"/>
                                            <a:satMod val="150000"/>
                                          </a:srgbClr>
                                        </a:gs>
                                      </a:gsLst>
                                      <a:lin ang="5400000"/>
                                    </a:gradFill>
                                    <a:effectLst>
                                      <a:outerShdw blurRad="50800" algn="tl" rotWithShape="0">
                                        <a:srgbClr val="000000"/>
                                      </a:outerShdw>
                                    </a:effectLst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10" name="Прямоугольник 109"/>
                              <p:cNvSpPr/>
                              <p:nvPr/>
                            </p:nvSpPr>
                            <p:spPr>
                              <a:xfrm rot="4922632">
                                <a:off x="4197552" y="2884708"/>
                                <a:ext cx="679994" cy="707886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lIns="91440" tIns="45720" rIns="91440" bIns="4572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4000" cap="none" spc="0" dirty="0" smtClean="0">
                                    <a:ln w="18415" cmpd="sng">
                                      <a:solidFill>
                                        <a:srgbClr val="FFFFFF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63500" dir="3600000" algn="tl" rotWithShape="0">
                                        <a:srgbClr val="000000">
                                          <a:alpha val="70000"/>
                                        </a:srgbClr>
                                      </a:outerShdw>
                                    </a:effectLst>
                                  </a:rPr>
                                  <a:t>х2</a:t>
                                </a:r>
                                <a:endParaRPr lang="ru-RU" sz="4000" cap="none" spc="0" dirty="0">
                                  <a:ln w="18415" cmpd="sng">
                                    <a:solidFill>
                                      <a:srgbClr val="FFFFFF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63500" dir="3600000" algn="tl" rotWithShape="0">
                                      <a:srgbClr val="000000">
                                        <a:alpha val="70000"/>
                                      </a:srgbClr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12" name="Прямоугольник 111"/>
                            <p:cNvSpPr/>
                            <p:nvPr/>
                          </p:nvSpPr>
                          <p:spPr>
                            <a:xfrm rot="6308384">
                              <a:off x="4125598" y="3776652"/>
                              <a:ext cx="963725" cy="70788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91440" tIns="45720" rIns="91440" bIns="4572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4000" b="1" cap="none" spc="0" dirty="0" smtClean="0">
                                  <a:ln w="17780" cmpd="sng">
                                    <a:solidFill>
                                      <a:srgbClr val="FFFFFF"/>
                                    </a:solidFill>
                                    <a:prstDash val="solid"/>
                                    <a:miter lim="800000"/>
                                  </a:ln>
                                  <a:gradFill rotWithShape="1">
                                    <a:gsLst>
                                      <a:gs pos="0">
                                        <a:srgbClr val="000000">
                                          <a:tint val="92000"/>
                                          <a:shade val="100000"/>
                                          <a:satMod val="150000"/>
                                        </a:srgbClr>
                                      </a:gs>
                                      <a:gs pos="49000">
                                        <a:srgbClr val="000000">
                                          <a:tint val="89000"/>
                                          <a:shade val="90000"/>
                                          <a:satMod val="150000"/>
                                        </a:srgbClr>
                                      </a:gs>
                                      <a:gs pos="50000">
                                        <a:srgbClr val="000000">
                                          <a:tint val="100000"/>
                                          <a:shade val="75000"/>
                                          <a:satMod val="150000"/>
                                        </a:srgbClr>
                                      </a:gs>
                                      <a:gs pos="95000">
                                        <a:srgbClr val="000000">
                                          <a:shade val="47000"/>
                                          <a:satMod val="150000"/>
                                        </a:srgbClr>
                                      </a:gs>
                                      <a:gs pos="100000">
                                        <a:srgbClr val="000000">
                                          <a:shade val="39000"/>
                                          <a:satMod val="150000"/>
                                        </a:srgb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outerShdw blurRad="50800" algn="tl" rotWithShape="0">
                                      <a:srgbClr val="000000"/>
                                    </a:outerShdw>
                                  </a:effectLst>
                                </a:rPr>
                                <a:t>100</a:t>
                              </a:r>
                              <a:endParaRPr lang="ru-RU" sz="4000" b="1" cap="none" spc="0" dirty="0">
                                <a:ln w="17780" cmpd="sng">
                                  <a:solidFill>
                                    <a:srgbClr val="FFFFFF"/>
                                  </a:solidFill>
                                  <a:prstDash val="solid"/>
                                  <a:miter lim="800000"/>
                                </a:ln>
                                <a:gradFill rotWithShape="1">
                                  <a:gsLst>
                                    <a:gs pos="0">
                                      <a:srgbClr val="000000">
                                        <a:tint val="92000"/>
                                        <a:shade val="100000"/>
                                        <a:satMod val="150000"/>
                                      </a:srgbClr>
                                    </a:gs>
                                    <a:gs pos="49000">
                                      <a:srgbClr val="000000">
                                        <a:tint val="89000"/>
                                        <a:shade val="90000"/>
                                        <a:satMod val="150000"/>
                                      </a:srgbClr>
                                    </a:gs>
                                    <a:gs pos="50000">
                                      <a:srgbClr val="000000">
                                        <a:tint val="100000"/>
                                        <a:shade val="75000"/>
                                        <a:satMod val="150000"/>
                                      </a:srgbClr>
                                    </a:gs>
                                    <a:gs pos="95000">
                                      <a:srgbClr val="000000">
                                        <a:shade val="47000"/>
                                        <a:satMod val="150000"/>
                                      </a:srgbClr>
                                    </a:gs>
                                    <a:gs pos="100000">
                                      <a:srgbClr val="000000">
                                        <a:shade val="39000"/>
                                        <a:satMod val="150000"/>
                                      </a:srgb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50800" algn="tl" rotWithShape="0">
                                    <a:srgbClr val="000000"/>
                                  </a:outerShdw>
                                </a:effectLst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14" name="Прямоугольник 113"/>
                          <p:cNvSpPr/>
                          <p:nvPr/>
                        </p:nvSpPr>
                        <p:spPr>
                          <a:xfrm rot="8136348">
                            <a:off x="3721484" y="4646380"/>
                            <a:ext cx="962122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91440" tIns="45720" rIns="91440" bIns="4572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2800" b="0" cap="none" spc="0" dirty="0" smtClean="0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63500" dir="3600000" algn="tl" rotWithShape="0">
                                    <a:srgbClr val="000000">
                                      <a:alpha val="70000"/>
                                    </a:srgbClr>
                                  </a:outerShdw>
                                </a:effectLst>
                              </a:rPr>
                              <a:t>шанс</a:t>
                            </a:r>
                            <a:endParaRPr lang="ru-RU" sz="2800" b="0" cap="none" spc="0" dirty="0">
                              <a:ln w="18415" cmpd="sng">
                                <a:solidFill>
                                  <a:srgbClr val="FFFFFF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63500" dir="3600000" algn="tl" rotWithShape="0">
                                  <a:srgbClr val="000000">
                                    <a:alpha val="70000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  <p:sp>
                      <p:nvSpPr>
                        <p:cNvPr id="117" name="Прямоугольник 116"/>
                        <p:cNvSpPr/>
                        <p:nvPr/>
                      </p:nvSpPr>
                      <p:spPr>
                        <a:xfrm rot="9991816">
                          <a:off x="2912998" y="4971665"/>
                          <a:ext cx="963725" cy="70788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91440" tIns="45720" rIns="91440" bIns="45720">
                          <a:spAutoFit/>
                        </a:bodyPr>
                        <a:lstStyle/>
                        <a:p>
                          <a:pPr algn="ctr"/>
                          <a:r>
                            <a:rPr lang="ru-RU" sz="4000" b="1" cap="none" spc="0" dirty="0" smtClean="0">
                              <a:ln w="17780" cmpd="sng">
                                <a:solidFill>
                                  <a:srgbClr val="FFFFFF"/>
                                </a:solidFill>
                                <a:prstDash val="solid"/>
                                <a:miter lim="800000"/>
                              </a:ln>
                              <a:gradFill rotWithShape="1">
                                <a:gsLst>
                                  <a:gs pos="0">
                                    <a:srgbClr val="000000">
                                      <a:tint val="92000"/>
                                      <a:shade val="100000"/>
                                      <a:satMod val="150000"/>
                                    </a:srgbClr>
                                  </a:gs>
                                  <a:gs pos="49000">
                                    <a:srgbClr val="000000">
                                      <a:tint val="89000"/>
                                      <a:shade val="90000"/>
                                      <a:satMod val="150000"/>
                                    </a:srgbClr>
                                  </a:gs>
                                  <a:gs pos="50000">
                                    <a:srgbClr val="000000">
                                      <a:tint val="100000"/>
                                      <a:shade val="75000"/>
                                      <a:satMod val="150000"/>
                                    </a:srgbClr>
                                  </a:gs>
                                  <a:gs pos="95000">
                                    <a:srgbClr val="000000">
                                      <a:shade val="47000"/>
                                      <a:satMod val="150000"/>
                                    </a:srgbClr>
                                  </a:gs>
                                  <a:gs pos="100000">
                                    <a:srgbClr val="000000">
                                      <a:shade val="39000"/>
                                      <a:satMod val="150000"/>
                                    </a:srgb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50800" algn="tl" rotWithShape="0">
                                  <a:srgbClr val="000000"/>
                                </a:outerShdw>
                              </a:effectLst>
                            </a:rPr>
                            <a:t>150</a:t>
                          </a:r>
                          <a:endParaRPr lang="ru-RU" sz="4000" b="1" cap="none" spc="0" dirty="0">
                            <a:ln w="17780" cmpd="sng">
                              <a:solidFill>
                                <a:srgbClr val="FFFFFF"/>
                              </a:solidFill>
                              <a:prstDash val="solid"/>
                              <a:miter lim="800000"/>
                            </a:ln>
                            <a:gradFill rotWithShape="1">
                              <a:gsLst>
                                <a:gs pos="0">
                                  <a:srgbClr val="000000">
                                    <a:tint val="92000"/>
                                    <a:shade val="100000"/>
                                    <a:satMod val="150000"/>
                                  </a:srgbClr>
                                </a:gs>
                                <a:gs pos="49000">
                                  <a:srgbClr val="000000">
                                    <a:tint val="89000"/>
                                    <a:shade val="90000"/>
                                    <a:satMod val="150000"/>
                                  </a:srgbClr>
                                </a:gs>
                                <a:gs pos="50000">
                                  <a:srgbClr val="000000">
                                    <a:tint val="100000"/>
                                    <a:shade val="75000"/>
                                    <a:satMod val="150000"/>
                                  </a:srgbClr>
                                </a:gs>
                                <a:gs pos="95000">
                                  <a:srgbClr val="000000">
                                    <a:shade val="47000"/>
                                    <a:satMod val="150000"/>
                                  </a:srgbClr>
                                </a:gs>
                                <a:gs pos="100000">
                                  <a:srgbClr val="000000">
                                    <a:shade val="39000"/>
                                    <a:satMod val="150000"/>
                                  </a:srgb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algn="tl" rotWithShape="0">
                                <a:srgbClr val="000000"/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119" name="Прямоугольник 118"/>
                      <p:cNvSpPr/>
                      <p:nvPr/>
                    </p:nvSpPr>
                    <p:spPr>
                      <a:xfrm rot="11752548">
                        <a:off x="1966341" y="4954530"/>
                        <a:ext cx="963725" cy="70788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91440" tIns="45720" rIns="91440" bIns="45720">
                        <a:spAutoFit/>
                      </a:bodyPr>
                      <a:lstStyle/>
                      <a:p>
                        <a:pPr algn="ctr"/>
                        <a:r>
                          <a:rPr lang="ru-RU" sz="4000" b="0" cap="none" spc="0" dirty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</a:rPr>
                          <a:t>200</a:t>
                        </a:r>
                        <a:endParaRPr lang="ru-RU" sz="40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121" name="Прямоугольник 120"/>
                    <p:cNvSpPr/>
                    <p:nvPr/>
                  </p:nvSpPr>
                  <p:spPr>
                    <a:xfrm rot="17501029">
                      <a:off x="775245" y="2930112"/>
                      <a:ext cx="102784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ru-RU" sz="32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</a:rPr>
                        <a:t>приз</a:t>
                      </a:r>
                      <a:endParaRPr lang="ru-RU" sz="32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p:txBody>
                </p:sp>
              </p:grpSp>
              <p:cxnSp>
                <p:nvCxnSpPr>
                  <p:cNvPr id="124" name="Прямая со стрелкой 123"/>
                  <p:cNvCxnSpPr/>
                  <p:nvPr/>
                </p:nvCxnSpPr>
                <p:spPr>
                  <a:xfrm flipH="1" flipV="1">
                    <a:off x="1475656" y="4581128"/>
                    <a:ext cx="360040" cy="360040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6" name="Прямоугольник 125"/>
                <p:cNvSpPr/>
                <p:nvPr/>
              </p:nvSpPr>
              <p:spPr>
                <a:xfrm rot="15408026">
                  <a:off x="800345" y="3697018"/>
                  <a:ext cx="963725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4000" b="0" cap="none" spc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250</a:t>
                  </a:r>
                  <a:endParaRPr lang="ru-RU" sz="4000" b="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28" name="Прямоугольник 127"/>
              <p:cNvSpPr/>
              <p:nvPr/>
            </p:nvSpPr>
            <p:spPr>
              <a:xfrm rot="18986304">
                <a:off x="1226842" y="2079429"/>
                <a:ext cx="96372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0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300</a:t>
                </a:r>
                <a:endParaRPr lang="ru-RU" sz="4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0" name="Прямоугольник 129"/>
            <p:cNvSpPr/>
            <p:nvPr/>
          </p:nvSpPr>
          <p:spPr>
            <a:xfrm rot="20933116">
              <a:off x="1753038" y="2291115"/>
              <a:ext cx="47000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Б</a:t>
              </a:r>
              <a:endPara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4" name="Группа 69"/>
          <p:cNvGrpSpPr/>
          <p:nvPr/>
        </p:nvGrpSpPr>
        <p:grpSpPr>
          <a:xfrm rot="14525451">
            <a:off x="1504026" y="3031684"/>
            <a:ext cx="1819058" cy="996201"/>
            <a:chOff x="2543175" y="3789040"/>
            <a:chExt cx="1819058" cy="996201"/>
          </a:xfrm>
        </p:grpSpPr>
        <p:sp>
          <p:nvSpPr>
            <p:cNvPr id="67" name="Стрелка вниз 66"/>
            <p:cNvSpPr/>
            <p:nvPr/>
          </p:nvSpPr>
          <p:spPr>
            <a:xfrm rot="18853060">
              <a:off x="3322739" y="3745748"/>
              <a:ext cx="259929" cy="1819058"/>
            </a:xfrm>
            <a:prstGeom prst="downArrow">
              <a:avLst>
                <a:gd name="adj1" fmla="val 50000"/>
                <a:gd name="adj2" fmla="val 215942"/>
              </a:avLst>
            </a:prstGeom>
            <a:solidFill>
              <a:srgbClr val="33CC33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2555776" y="3789040"/>
              <a:ext cx="360040" cy="36004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7" name="Picture 3" descr="C:\Users\user\Desktop\дракончики\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93788" y="1988840"/>
            <a:ext cx="5250212" cy="3851978"/>
          </a:xfrm>
          <a:prstGeom prst="rect">
            <a:avLst/>
          </a:prstGeom>
          <a:noFill/>
        </p:spPr>
      </p:pic>
      <p:sp>
        <p:nvSpPr>
          <p:cNvPr id="32" name="Скругленный прямоугольник 31"/>
          <p:cNvSpPr/>
          <p:nvPr/>
        </p:nvSpPr>
        <p:spPr>
          <a:xfrm>
            <a:off x="539552" y="620688"/>
            <a:ext cx="792088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Л</a:t>
            </a:r>
            <a:endParaRPr lang="ru-RU" sz="80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547664" y="620688"/>
            <a:ext cx="792088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У</a:t>
            </a:r>
            <a:endParaRPr lang="ru-RU" sz="80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55776" y="620688"/>
            <a:ext cx="792088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Н</a:t>
            </a:r>
            <a:endParaRPr lang="ru-RU" sz="80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475656" y="620688"/>
            <a:ext cx="864096" cy="12241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483768" y="620688"/>
            <a:ext cx="864096" cy="12241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39552" y="620688"/>
            <a:ext cx="864096" cy="12241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8676456" y="6453336"/>
            <a:ext cx="467544" cy="404664"/>
          </a:xfrm>
          <a:prstGeom prst="actionButtonForwardNext">
            <a:avLst/>
          </a:prstGeom>
          <a:solidFill>
            <a:srgbClr val="99FF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3620000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360000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400000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00000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67544" y="1556792"/>
            <a:ext cx="5976664" cy="4824536"/>
            <a:chOff x="1907704" y="1412776"/>
            <a:chExt cx="5544616" cy="4824536"/>
          </a:xfrm>
          <a:blipFill>
            <a:blip r:embed="rId3"/>
            <a:tile tx="0" ty="0" sx="100000" sy="100000" flip="none" algn="tl"/>
          </a:blipFill>
        </p:grpSpPr>
        <p:sp>
          <p:nvSpPr>
            <p:cNvPr id="4" name="Прямоугольник 3"/>
            <p:cNvSpPr/>
            <p:nvPr/>
          </p:nvSpPr>
          <p:spPr>
            <a:xfrm>
              <a:off x="1907704" y="1412776"/>
              <a:ext cx="5544616" cy="4824536"/>
            </a:xfrm>
            <a:prstGeom prst="rect">
              <a:avLst/>
            </a:prstGeom>
            <a:grpFill/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1907704" y="2132856"/>
              <a:ext cx="5544616" cy="0"/>
            </a:xfrm>
            <a:prstGeom prst="line">
              <a:avLst/>
            </a:prstGeom>
            <a:grpFill/>
            <a:ln w="7620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907704" y="2996952"/>
              <a:ext cx="5544616" cy="0"/>
            </a:xfrm>
            <a:prstGeom prst="line">
              <a:avLst/>
            </a:prstGeom>
            <a:grpFill/>
            <a:ln w="7620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907704" y="3789040"/>
              <a:ext cx="5544616" cy="0"/>
            </a:xfrm>
            <a:prstGeom prst="line">
              <a:avLst/>
            </a:prstGeom>
            <a:grpFill/>
            <a:ln w="7620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907704" y="4581128"/>
              <a:ext cx="5544616" cy="0"/>
            </a:xfrm>
            <a:prstGeom prst="line">
              <a:avLst/>
            </a:prstGeom>
            <a:grpFill/>
            <a:ln w="7620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907704" y="5445224"/>
              <a:ext cx="5544616" cy="0"/>
            </a:xfrm>
            <a:prstGeom prst="line">
              <a:avLst/>
            </a:prstGeom>
            <a:grpFill/>
            <a:ln w="7620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единительная линия 16"/>
          <p:cNvCxnSpPr/>
          <p:nvPr/>
        </p:nvCxnSpPr>
        <p:spPr>
          <a:xfrm>
            <a:off x="4993761" y="1556792"/>
            <a:ext cx="0" cy="4752528"/>
          </a:xfrm>
          <a:prstGeom prst="line">
            <a:avLst/>
          </a:prstGeom>
          <a:blipFill>
            <a:blip r:embed="rId3" cstate="email"/>
            <a:tile tx="0" ty="0" sx="100000" sy="100000" flip="none" algn="tl"/>
          </a:blipFill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6"/>
          <p:cNvGrpSpPr/>
          <p:nvPr/>
        </p:nvGrpSpPr>
        <p:grpSpPr>
          <a:xfrm>
            <a:off x="1763688" y="188640"/>
            <a:ext cx="5256584" cy="1224136"/>
            <a:chOff x="1907704" y="332656"/>
            <a:chExt cx="5256584" cy="144655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907704" y="476672"/>
              <a:ext cx="5256584" cy="1296144"/>
            </a:xfrm>
            <a:prstGeom prst="roundRect">
              <a:avLst/>
            </a:prstGeom>
            <a:solidFill>
              <a:schemeClr val="accent6"/>
            </a:solidFill>
            <a:ln w="571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860679" y="332656"/>
              <a:ext cx="3676007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ПРИЗЫ</a:t>
              </a:r>
              <a:endParaRPr lang="ru-RU" sz="8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67544" y="2420888"/>
            <a:ext cx="3399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СЧЁТНАЯ МАШИНКА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39552" y="3356992"/>
            <a:ext cx="3738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ПИШУЩАЯ МАШИНКА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7544" y="1628800"/>
            <a:ext cx="4067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СТИРАЛЬНАЯ МАШИНКА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5536" y="4725144"/>
            <a:ext cx="47768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Материал для строительства </a:t>
            </a:r>
          </a:p>
          <a:p>
            <a:r>
              <a:rPr lang="ru-RU" sz="2800" b="1" dirty="0" smtClean="0"/>
              <a:t>загородной дачи</a:t>
            </a:r>
            <a:endParaRPr lang="ru-RU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7544" y="5805264"/>
            <a:ext cx="1207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СЕЙФ  </a:t>
            </a:r>
            <a:endParaRPr lang="ru-RU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67544" y="4149080"/>
            <a:ext cx="3810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ВОЛШЕБНАЯ ПАЛОЧКА</a:t>
            </a:r>
            <a:endParaRPr lang="ru-RU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148064" y="1700808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Arial Black" pitchFamily="34" charset="0"/>
              </a:rPr>
              <a:t>250</a:t>
            </a:r>
            <a:endParaRPr lang="ru-RU" sz="28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4048" y="2492896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Arial Black" pitchFamily="34" charset="0"/>
              </a:rPr>
              <a:t>500</a:t>
            </a:r>
            <a:endParaRPr lang="ru-RU" sz="28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3284984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Arial Black" pitchFamily="34" charset="0"/>
              </a:rPr>
              <a:t>1000</a:t>
            </a:r>
            <a:endParaRPr lang="ru-RU" sz="28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76056" y="4077072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Arial Black" pitchFamily="34" charset="0"/>
              </a:rPr>
              <a:t>1000</a:t>
            </a:r>
            <a:endParaRPr lang="ru-RU" sz="28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4048" y="4941168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Arial Black" pitchFamily="34" charset="0"/>
              </a:rPr>
              <a:t>1500</a:t>
            </a:r>
            <a:endParaRPr lang="ru-RU" sz="28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4048" y="5733256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Arial Black" pitchFamily="34" charset="0"/>
              </a:rPr>
              <a:t>2000</a:t>
            </a:r>
            <a:endParaRPr lang="ru-RU" sz="28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79512" y="1556792"/>
            <a:ext cx="6697860" cy="4845327"/>
            <a:chOff x="178396" y="1556792"/>
            <a:chExt cx="6697860" cy="4845327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67544" y="1556792"/>
              <a:ext cx="6408712" cy="4824536"/>
            </a:xfrm>
            <a:prstGeom prst="rect">
              <a:avLst/>
            </a:prstGeom>
            <a:blipFill>
              <a:blip r:embed="rId3" cstate="email"/>
              <a:tile tx="0" ty="0" sx="100000" sy="100000" flip="none" algn="tl"/>
            </a:blipFill>
            <a:ln w="5715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9" name="Picture 5" descr="C:\Users\user\Desktop\дракончики\6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78396" y="3140968"/>
              <a:ext cx="2700908" cy="3261151"/>
            </a:xfrm>
            <a:prstGeom prst="rect">
              <a:avLst/>
            </a:prstGeom>
            <a:noFill/>
          </p:spPr>
        </p:pic>
      </p:grp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8676456" y="6453336"/>
            <a:ext cx="467544" cy="404664"/>
          </a:xfrm>
          <a:prstGeom prst="actionButtonForwardNext">
            <a:avLst/>
          </a:prstGeom>
          <a:solidFill>
            <a:srgbClr val="99FF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2 0.0037 L 0.66945 0.007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" y="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1259632" y="1916832"/>
            <a:ext cx="2808312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СТОЛОВЫЙ СЕРВИЗ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8676456" y="6453336"/>
            <a:ext cx="467544" cy="404664"/>
          </a:xfrm>
          <a:prstGeom prst="actionButtonForwardNext">
            <a:avLst/>
          </a:prstGeom>
          <a:solidFill>
            <a:srgbClr val="99FF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805668" y="332656"/>
            <a:ext cx="6078701" cy="1296144"/>
          </a:xfrm>
          <a:prstGeom prst="roundRect">
            <a:avLst/>
          </a:prstGeom>
          <a:solidFill>
            <a:schemeClr val="accent6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849617" y="188640"/>
            <a:ext cx="585128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СУПЕРПРИЗ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 rot="5400000">
            <a:off x="2015715" y="1016736"/>
            <a:ext cx="1296146" cy="2952328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259632" y="3284984"/>
            <a:ext cx="2808312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АВТОМОБИЛЬ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259632" y="4653136"/>
            <a:ext cx="2808312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ТАЛИСМАН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 rot="5400000">
            <a:off x="2015715" y="2384885"/>
            <a:ext cx="1296146" cy="2952328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 rot="5400000">
            <a:off x="2015715" y="3753037"/>
            <a:ext cx="1296146" cy="2952328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user\Desktop\8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11960" y="1772816"/>
            <a:ext cx="4392488" cy="47430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3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475656" y="188640"/>
            <a:ext cx="6599202" cy="1446550"/>
            <a:chOff x="1622325" y="332656"/>
            <a:chExt cx="5706690" cy="144655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907704" y="476672"/>
              <a:ext cx="5256584" cy="1296144"/>
            </a:xfrm>
            <a:prstGeom prst="roundRect">
              <a:avLst/>
            </a:prstGeom>
            <a:solidFill>
              <a:schemeClr val="accent6"/>
            </a:solidFill>
            <a:ln w="571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622325" y="332656"/>
              <a:ext cx="5706690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СУПЕРИГРА</a:t>
              </a:r>
              <a:endParaRPr lang="ru-RU" sz="8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Вертикальный свиток 5"/>
          <p:cNvSpPr/>
          <p:nvPr/>
        </p:nvSpPr>
        <p:spPr>
          <a:xfrm>
            <a:off x="251520" y="1844824"/>
            <a:ext cx="6624736" cy="4392488"/>
          </a:xfrm>
          <a:prstGeom prst="verticalScroll">
            <a:avLst>
              <a:gd name="adj" fmla="val 16197"/>
            </a:avLst>
          </a:prstGeom>
          <a:solidFill>
            <a:srgbClr val="99FF66"/>
          </a:solidFill>
          <a:ln>
            <a:solidFill>
              <a:srgbClr val="0099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Bookman Old Style" pitchFamily="18" charset="0"/>
              </a:rPr>
              <a:t>Как называется наука, изучающая драконов?</a:t>
            </a:r>
            <a:endParaRPr lang="ru-RU" sz="4400" b="1" dirty="0">
              <a:latin typeface="Bookman Old Style" pitchFamily="18" charset="0"/>
            </a:endParaRPr>
          </a:p>
        </p:txBody>
      </p:sp>
      <p:pic>
        <p:nvPicPr>
          <p:cNvPr id="1027" name="Picture 3" descr="C:\Users\user\Desktop\дракончики\2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996952"/>
            <a:ext cx="3491880" cy="2940531"/>
          </a:xfrm>
          <a:prstGeom prst="rect">
            <a:avLst/>
          </a:prstGeom>
          <a:noFill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76456" y="6453336"/>
            <a:ext cx="467544" cy="404664"/>
          </a:xfrm>
          <a:prstGeom prst="actionButtonForwardNext">
            <a:avLst/>
          </a:prstGeom>
          <a:solidFill>
            <a:srgbClr val="99FF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/>
          <p:cNvSpPr/>
          <p:nvPr/>
        </p:nvSpPr>
        <p:spPr>
          <a:xfrm>
            <a:off x="6300192" y="5373216"/>
            <a:ext cx="432048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3528" y="980728"/>
            <a:ext cx="648072" cy="10081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Д</a:t>
            </a:r>
            <a:endParaRPr lang="ru-RU" sz="72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23528" y="980728"/>
            <a:ext cx="648072" cy="108012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043608" y="980728"/>
            <a:ext cx="648072" cy="10081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Р</a:t>
            </a:r>
            <a:endParaRPr lang="ru-RU" sz="72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763688" y="980728"/>
            <a:ext cx="648072" cy="10081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А</a:t>
            </a:r>
            <a:endParaRPr lang="ru-RU" sz="72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483768" y="980728"/>
            <a:ext cx="648072" cy="10081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К</a:t>
            </a:r>
            <a:endParaRPr lang="ru-RU" sz="72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203848" y="980728"/>
            <a:ext cx="648072" cy="10081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О</a:t>
            </a:r>
            <a:endParaRPr lang="ru-RU" sz="72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923928" y="980728"/>
            <a:ext cx="648072" cy="10081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Н</a:t>
            </a:r>
            <a:endParaRPr lang="ru-RU" sz="72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644008" y="980728"/>
            <a:ext cx="648072" cy="10081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О</a:t>
            </a:r>
            <a:endParaRPr lang="ru-RU" sz="72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364088" y="980728"/>
            <a:ext cx="648072" cy="10081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Л</a:t>
            </a:r>
            <a:endParaRPr lang="ru-RU" sz="72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084168" y="980728"/>
            <a:ext cx="648072" cy="10081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О</a:t>
            </a:r>
            <a:endParaRPr lang="ru-RU" sz="72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804248" y="980728"/>
            <a:ext cx="648072" cy="10081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Г</a:t>
            </a:r>
            <a:endParaRPr lang="ru-RU" sz="72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524328" y="980728"/>
            <a:ext cx="648072" cy="10081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И</a:t>
            </a:r>
            <a:endParaRPr lang="ru-RU" sz="72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244408" y="980728"/>
            <a:ext cx="648072" cy="10081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Я</a:t>
            </a:r>
            <a:endParaRPr lang="ru-RU" sz="72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043608" y="980728"/>
            <a:ext cx="648072" cy="108012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63688" y="980728"/>
            <a:ext cx="648072" cy="108012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83768" y="980728"/>
            <a:ext cx="648072" cy="108012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03848" y="980728"/>
            <a:ext cx="648072" cy="108012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23928" y="980728"/>
            <a:ext cx="648072" cy="108012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44008" y="980728"/>
            <a:ext cx="648072" cy="108012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64088" y="980728"/>
            <a:ext cx="648072" cy="108012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84168" y="980728"/>
            <a:ext cx="648072" cy="108012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04248" y="980728"/>
            <a:ext cx="648072" cy="108012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524328" y="980728"/>
            <a:ext cx="648072" cy="108012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244408" y="980728"/>
            <a:ext cx="648072" cy="108012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дракончики\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564904"/>
            <a:ext cx="5467824" cy="4293096"/>
          </a:xfrm>
          <a:prstGeom prst="rect">
            <a:avLst/>
          </a:prstGeom>
          <a:noFill/>
        </p:spPr>
      </p:pic>
      <p:pic>
        <p:nvPicPr>
          <p:cNvPr id="1030" name="Picture 6" descr="C:\Users\user\Desktop\дракончики\10 - копия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636912"/>
            <a:ext cx="3331071" cy="3678325"/>
          </a:xfrm>
          <a:prstGeom prst="rect">
            <a:avLst/>
          </a:prstGeom>
          <a:noFill/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676456" y="6453336"/>
            <a:ext cx="467544" cy="404664"/>
          </a:xfrm>
          <a:prstGeom prst="actionButtonForwardNext">
            <a:avLst/>
          </a:prstGeom>
          <a:solidFill>
            <a:srgbClr val="99FF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9" grpId="0" animBg="1"/>
      <p:bldP spid="6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844824"/>
            <a:ext cx="78838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Спасибо за игру!</a:t>
            </a:r>
            <a:endParaRPr lang="ru-RU" sz="9600" b="1" cap="none" spc="50" dirty="0">
              <a:ln w="11430"/>
              <a:solidFill>
                <a:srgbClr val="FF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2" descr="C:\Users\user\Desktop\дракончики\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73016"/>
            <a:ext cx="4183860" cy="3284984"/>
          </a:xfrm>
          <a:prstGeom prst="rect">
            <a:avLst/>
          </a:prstGeom>
          <a:noFill/>
        </p:spPr>
      </p:pic>
      <p:pic>
        <p:nvPicPr>
          <p:cNvPr id="7" name="Picture 6" descr="C:\Users\user\Desktop\дракончики\10 - копия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87624" y="332656"/>
            <a:ext cx="1967184" cy="2121533"/>
          </a:xfrm>
          <a:prstGeom prst="rect">
            <a:avLst/>
          </a:prstGeom>
          <a:noFill/>
        </p:spPr>
      </p:pic>
      <p:pic>
        <p:nvPicPr>
          <p:cNvPr id="8" name="Picture 3" descr="C:\Users\user\Desktop\дракончики\2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476672"/>
            <a:ext cx="2380257" cy="2004427"/>
          </a:xfrm>
          <a:prstGeom prst="rect">
            <a:avLst/>
          </a:prstGeom>
          <a:noFill/>
        </p:spPr>
      </p:pic>
      <p:pic>
        <p:nvPicPr>
          <p:cNvPr id="9" name="Picture 3" descr="C:\Users\user\Desktop\дракончики\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32040" y="3573016"/>
            <a:ext cx="3876164" cy="284386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24744"/>
            <a:ext cx="5360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Используемые источники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132856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hlinkClick r:id="rId2"/>
              </a:rPr>
              <a:t>http://fotoramochki.com/cvetochnie/fotoramka-9.jpg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844824"/>
            <a:ext cx="2746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Рамочка для оформления слайда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348880"/>
            <a:ext cx="1102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дракончики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636912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hlinkClick r:id="rId3"/>
              </a:rPr>
              <a:t>http://img-eburg.fotki.yandex.ru/get/4812/54833049.20/0_7f03d_ca571741_XL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996952"/>
            <a:ext cx="7344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hlinkClick r:id="rId4"/>
              </a:rPr>
              <a:t>http://img-eburg.fotki.yandex.ru/get/5809/119528728.9e3/0_94f9e_d03f89fc_XL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356992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hlinkClick r:id="rId5"/>
              </a:rPr>
              <a:t>http://img-eburg.fotki.yandex.ru/get/4709/28257045.67a/0_729de_df9a0269_XL.jpg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3789040"/>
            <a:ext cx="7128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hlinkClick r:id="rId6"/>
              </a:rPr>
              <a:t>http://img-eburg.fotki.yandex.ru/get/4612/85004873.6/0_6d7a3_d373f809_L.jpg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4221088"/>
            <a:ext cx="7056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hlinkClick r:id="rId7"/>
              </a:rPr>
              <a:t>http://img-fotki.yandex.ru/get/4416/25585874.163/0_9b4b2_8f35383b_XL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45811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u="sng" dirty="0" smtClean="0">
                <a:hlinkClick r:id="rId8"/>
              </a:rPr>
              <a:t>http://s45.radikal.ru/i108/1109/28/3427e20d9c6c.jpg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4869160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hlinkClick r:id="rId9"/>
              </a:rPr>
              <a:t>http://v.foto.radikal.ru/0703/75/4e6b5625370ft.jpg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908720"/>
            <a:ext cx="72715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Тема   игры: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321" y="1988840"/>
            <a:ext cx="85186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символ   года  </a:t>
            </a:r>
            <a:endParaRPr lang="ru-RU" sz="8000" b="1" dirty="0">
              <a:ln w="381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C:\Users\user\Desktop\дракончики\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3068960"/>
            <a:ext cx="4392488" cy="2926495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76456" y="6453336"/>
            <a:ext cx="467544" cy="404664"/>
          </a:xfrm>
          <a:prstGeom prst="actionButtonForwardNext">
            <a:avLst/>
          </a:prstGeom>
          <a:solidFill>
            <a:srgbClr val="99FF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763688" y="188640"/>
            <a:ext cx="5256584" cy="1446550"/>
            <a:chOff x="1907704" y="332656"/>
            <a:chExt cx="5256584" cy="144655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907704" y="476672"/>
              <a:ext cx="5256584" cy="1296144"/>
            </a:xfrm>
            <a:prstGeom prst="roundRect">
              <a:avLst/>
            </a:prstGeom>
            <a:solidFill>
              <a:schemeClr val="accent6"/>
            </a:solidFill>
            <a:ln w="571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275856" y="332656"/>
              <a:ext cx="2845651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1  тур</a:t>
              </a:r>
              <a:endParaRPr lang="ru-RU" sz="8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Вертикальный свиток 5"/>
          <p:cNvSpPr/>
          <p:nvPr/>
        </p:nvSpPr>
        <p:spPr>
          <a:xfrm>
            <a:off x="0" y="1844824"/>
            <a:ext cx="7236296" cy="4248472"/>
          </a:xfrm>
          <a:prstGeom prst="verticalScroll">
            <a:avLst>
              <a:gd name="adj" fmla="val 19839"/>
            </a:avLst>
          </a:prstGeom>
          <a:solidFill>
            <a:srgbClr val="99FF66"/>
          </a:solidFill>
          <a:ln>
            <a:solidFill>
              <a:srgbClr val="0099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Bookman Old Style" pitchFamily="18" charset="0"/>
              </a:rPr>
              <a:t>Как звали </a:t>
            </a:r>
            <a:r>
              <a:rPr lang="ru-RU" sz="3600" b="1" dirty="0" smtClean="0">
                <a:solidFill>
                  <a:srgbClr val="008000"/>
                </a:solidFill>
                <a:latin typeface="Bookman Old Style" pitchFamily="18" charset="0"/>
              </a:rPr>
              <a:t>Дракона</a:t>
            </a:r>
            <a:r>
              <a:rPr lang="ru-RU" sz="3600" b="1" dirty="0" smtClean="0">
                <a:latin typeface="Bookman Old Style" pitchFamily="18" charset="0"/>
              </a:rPr>
              <a:t>, </a:t>
            </a:r>
          </a:p>
          <a:p>
            <a:pPr algn="ctr"/>
            <a:r>
              <a:rPr lang="ru-RU" sz="3600" b="1" dirty="0" smtClean="0">
                <a:latin typeface="Bookman Old Style" pitchFamily="18" charset="0"/>
              </a:rPr>
              <a:t>к которому шли </a:t>
            </a:r>
            <a:r>
              <a:rPr lang="ru-RU" sz="3600" b="1" dirty="0" err="1" smtClean="0">
                <a:latin typeface="Bookman Old Style" pitchFamily="18" charset="0"/>
              </a:rPr>
              <a:t>хоббиты</a:t>
            </a:r>
            <a:r>
              <a:rPr lang="ru-RU" sz="3600" b="1" dirty="0" smtClean="0">
                <a:latin typeface="Bookman Old Style" pitchFamily="18" charset="0"/>
              </a:rPr>
              <a:t> в произведении </a:t>
            </a:r>
            <a:r>
              <a:rPr lang="ru-RU" sz="3600" b="1" dirty="0" err="1" smtClean="0">
                <a:latin typeface="Bookman Old Style" pitchFamily="18" charset="0"/>
              </a:rPr>
              <a:t>Толкиена</a:t>
            </a:r>
            <a:r>
              <a:rPr lang="ru-RU" sz="3600" b="1" dirty="0" smtClean="0">
                <a:latin typeface="Bookman Old Style" pitchFamily="18" charset="0"/>
              </a:rPr>
              <a:t> «</a:t>
            </a:r>
            <a:r>
              <a:rPr lang="ru-RU" sz="3600" b="1" dirty="0" err="1" smtClean="0">
                <a:latin typeface="Bookman Old Style" pitchFamily="18" charset="0"/>
              </a:rPr>
              <a:t>Хоббит</a:t>
            </a:r>
            <a:r>
              <a:rPr lang="ru-RU" sz="3600" b="1" dirty="0" smtClean="0">
                <a:latin typeface="Bookman Old Style" pitchFamily="18" charset="0"/>
              </a:rPr>
              <a:t> или</a:t>
            </a:r>
            <a:r>
              <a:rPr lang="ru-RU" sz="3600" b="1" dirty="0" smtClean="0">
                <a:latin typeface="Bookman Old Style" pitchFamily="18" charset="0"/>
              </a:rPr>
              <a:t> </a:t>
            </a:r>
            <a:r>
              <a:rPr lang="ru-RU" sz="3600" b="1" dirty="0" smtClean="0">
                <a:latin typeface="Bookman Old Style" pitchFamily="18" charset="0"/>
              </a:rPr>
              <a:t>туда и обратно»? </a:t>
            </a:r>
            <a:endParaRPr lang="ru-RU" sz="3600" b="1" dirty="0">
              <a:latin typeface="Bookman Old Style" pitchFamily="18" charset="0"/>
            </a:endParaRPr>
          </a:p>
        </p:txBody>
      </p:sp>
      <p:pic>
        <p:nvPicPr>
          <p:cNvPr id="1027" name="Picture 3" descr="C:\Users\user\Desktop\дракончики\2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5106" y="3140968"/>
            <a:ext cx="3608894" cy="3039069"/>
          </a:xfrm>
          <a:prstGeom prst="rect">
            <a:avLst/>
          </a:prstGeom>
          <a:noFill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76456" y="6453336"/>
            <a:ext cx="467544" cy="404664"/>
          </a:xfrm>
          <a:prstGeom prst="actionButtonForwardNext">
            <a:avLst/>
          </a:prstGeom>
          <a:solidFill>
            <a:srgbClr val="99FF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/>
          <p:cNvGrpSpPr/>
          <p:nvPr/>
        </p:nvGrpSpPr>
        <p:grpSpPr>
          <a:xfrm>
            <a:off x="395536" y="2204864"/>
            <a:ext cx="4060923" cy="4122759"/>
            <a:chOff x="395536" y="2204864"/>
            <a:chExt cx="4060923" cy="4122759"/>
          </a:xfrm>
        </p:grpSpPr>
        <p:grpSp>
          <p:nvGrpSpPr>
            <p:cNvPr id="129" name="Группа 128"/>
            <p:cNvGrpSpPr/>
            <p:nvPr/>
          </p:nvGrpSpPr>
          <p:grpSpPr>
            <a:xfrm>
              <a:off x="395536" y="2204864"/>
              <a:ext cx="4060923" cy="4122759"/>
              <a:chOff x="928265" y="1556792"/>
              <a:chExt cx="4060923" cy="4122759"/>
            </a:xfrm>
          </p:grpSpPr>
          <p:grpSp>
            <p:nvGrpSpPr>
              <p:cNvPr id="127" name="Группа 126"/>
              <p:cNvGrpSpPr/>
              <p:nvPr/>
            </p:nvGrpSpPr>
            <p:grpSpPr>
              <a:xfrm>
                <a:off x="928265" y="1556792"/>
                <a:ext cx="4060923" cy="4122759"/>
                <a:chOff x="928265" y="1556792"/>
                <a:chExt cx="4060923" cy="4122759"/>
              </a:xfrm>
            </p:grpSpPr>
            <p:grpSp>
              <p:nvGrpSpPr>
                <p:cNvPr id="125" name="Группа 124"/>
                <p:cNvGrpSpPr/>
                <p:nvPr/>
              </p:nvGrpSpPr>
              <p:grpSpPr>
                <a:xfrm>
                  <a:off x="971600" y="1556792"/>
                  <a:ext cx="4017588" cy="4122759"/>
                  <a:chOff x="971600" y="1556792"/>
                  <a:chExt cx="4017588" cy="4122759"/>
                </a:xfrm>
              </p:grpSpPr>
              <p:grpSp>
                <p:nvGrpSpPr>
                  <p:cNvPr id="122" name="Группа 121"/>
                  <p:cNvGrpSpPr/>
                  <p:nvPr/>
                </p:nvGrpSpPr>
                <p:grpSpPr>
                  <a:xfrm>
                    <a:off x="971600" y="1556792"/>
                    <a:ext cx="4017588" cy="4122759"/>
                    <a:chOff x="971600" y="1556792"/>
                    <a:chExt cx="4017588" cy="4122759"/>
                  </a:xfrm>
                </p:grpSpPr>
                <p:grpSp>
                  <p:nvGrpSpPr>
                    <p:cNvPr id="120" name="Группа 119"/>
                    <p:cNvGrpSpPr/>
                    <p:nvPr/>
                  </p:nvGrpSpPr>
                  <p:grpSpPr>
                    <a:xfrm>
                      <a:off x="971600" y="1556792"/>
                      <a:ext cx="4017588" cy="4122759"/>
                      <a:chOff x="971600" y="1556792"/>
                      <a:chExt cx="4017588" cy="4122759"/>
                    </a:xfrm>
                  </p:grpSpPr>
                  <p:grpSp>
                    <p:nvGrpSpPr>
                      <p:cNvPr id="118" name="Группа 117"/>
                      <p:cNvGrpSpPr/>
                      <p:nvPr/>
                    </p:nvGrpSpPr>
                    <p:grpSpPr>
                      <a:xfrm>
                        <a:off x="971600" y="1556792"/>
                        <a:ext cx="4017588" cy="4122759"/>
                        <a:chOff x="971600" y="1556792"/>
                        <a:chExt cx="4017588" cy="4122759"/>
                      </a:xfrm>
                    </p:grpSpPr>
                    <p:grpSp>
                      <p:nvGrpSpPr>
                        <p:cNvPr id="115" name="Группа 114"/>
                        <p:cNvGrpSpPr/>
                        <p:nvPr/>
                      </p:nvGrpSpPr>
                      <p:grpSpPr>
                        <a:xfrm>
                          <a:off x="971600" y="1556792"/>
                          <a:ext cx="4017588" cy="4085214"/>
                          <a:chOff x="971600" y="1556792"/>
                          <a:chExt cx="4017588" cy="4085214"/>
                        </a:xfrm>
                      </p:grpSpPr>
                      <p:grpSp>
                        <p:nvGrpSpPr>
                          <p:cNvPr id="113" name="Группа 112"/>
                          <p:cNvGrpSpPr/>
                          <p:nvPr/>
                        </p:nvGrpSpPr>
                        <p:grpSpPr>
                          <a:xfrm>
                            <a:off x="971600" y="1556792"/>
                            <a:ext cx="4017588" cy="4085214"/>
                            <a:chOff x="971600" y="1556792"/>
                            <a:chExt cx="4017588" cy="4085214"/>
                          </a:xfrm>
                        </p:grpSpPr>
                        <p:grpSp>
                          <p:nvGrpSpPr>
                            <p:cNvPr id="111" name="Группа 110"/>
                            <p:cNvGrpSpPr/>
                            <p:nvPr/>
                          </p:nvGrpSpPr>
                          <p:grpSpPr>
                            <a:xfrm>
                              <a:off x="971600" y="1556792"/>
                              <a:ext cx="4017588" cy="4085214"/>
                              <a:chOff x="971600" y="1556792"/>
                              <a:chExt cx="4017588" cy="4085214"/>
                            </a:xfrm>
                          </p:grpSpPr>
                          <p:grpSp>
                            <p:nvGrpSpPr>
                              <p:cNvPr id="109" name="Группа 108"/>
                              <p:cNvGrpSpPr/>
                              <p:nvPr/>
                            </p:nvGrpSpPr>
                            <p:grpSpPr>
                              <a:xfrm>
                                <a:off x="971600" y="1556792"/>
                                <a:ext cx="4017588" cy="4085214"/>
                                <a:chOff x="971600" y="1556792"/>
                                <a:chExt cx="4017588" cy="4085214"/>
                              </a:xfrm>
                            </p:grpSpPr>
                            <p:grpSp>
                              <p:nvGrpSpPr>
                                <p:cNvPr id="107" name="Группа 106"/>
                                <p:cNvGrpSpPr/>
                                <p:nvPr/>
                              </p:nvGrpSpPr>
                              <p:grpSpPr>
                                <a:xfrm>
                                  <a:off x="971600" y="1556792"/>
                                  <a:ext cx="4017588" cy="4085214"/>
                                  <a:chOff x="827584" y="1526657"/>
                                  <a:chExt cx="4017588" cy="4085214"/>
                                </a:xfrm>
                              </p:grpSpPr>
                              <p:pic>
                                <p:nvPicPr>
                                  <p:cNvPr id="104" name="Picture 28" descr="оля-ля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4" cstate="email">
                                    <a:clrChange>
                                      <a:clrFrom>
                                        <a:srgbClr val="FFFEBB"/>
                                      </a:clrFrom>
                                      <a:clrTo>
                                        <a:srgbClr val="FFFEBB">
                                          <a:alpha val="0"/>
                                        </a:srgbClr>
                                      </a:clrTo>
                                    </a:clrChange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827584" y="1628800"/>
                                    <a:ext cx="4017588" cy="398307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</p:pic>
                              <p:sp>
                                <p:nvSpPr>
                                  <p:cNvPr id="106" name="Прямоугольник 105"/>
                                  <p:cNvSpPr/>
                                  <p:nvPr/>
                                </p:nvSpPr>
                                <p:spPr>
                                  <a:xfrm rot="622995">
                                    <a:off x="2922523" y="1526657"/>
                                    <a:ext cx="548548" cy="92333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lIns="91440" tIns="45720" rIns="91440" bIns="45720">
                                    <a:spAutoFit/>
                                    <a:scene3d>
                                      <a:camera prst="orthographicFront"/>
                                      <a:lightRig rig="soft" dir="t">
                                        <a:rot lat="0" lon="0" rev="10800000"/>
                                      </a:lightRig>
                                    </a:scene3d>
                                    <a:sp3d>
                                      <a:bevelT w="27940" h="12700"/>
                                      <a:contourClr>
                                        <a:srgbClr val="DDDDDD"/>
                                      </a:contourClr>
                                    </a:sp3d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ru-RU" sz="5400" b="1" cap="none" spc="150" dirty="0" smtClean="0">
                                        <a:ln w="11430"/>
                                        <a:solidFill>
                                          <a:srgbClr val="F8F8F8"/>
                                        </a:solidFill>
                                        <a:effectLst>
                                          <a:outerShdw blurRad="25400" algn="tl" rotWithShape="0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</a:rPr>
                                      <a:t>+</a:t>
                                    </a:r>
                                    <a:endParaRPr lang="ru-RU" sz="5400" b="1" cap="none" spc="150" dirty="0">
                                      <a:ln w="11430"/>
                                      <a:solidFill>
                                        <a:srgbClr val="F8F8F8"/>
                                      </a:solidFill>
                                      <a:effectLst>
                                        <a:outerShdw blurRad="25400" algn="tl" rotWithShape="0">
                                          <a:srgbClr val="000000">
                                            <a:alpha val="43000"/>
                                          </a:srgbClr>
                                        </a:outerShdw>
                                      </a:effectLst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08" name="Прямоугольник 107"/>
                                <p:cNvSpPr/>
                                <p:nvPr/>
                              </p:nvSpPr>
                              <p:spPr>
                                <a:xfrm rot="2202538">
                                  <a:off x="3705646" y="2129067"/>
                                  <a:ext cx="704039" cy="707886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lIns="91440" tIns="45720" rIns="91440" bIns="45720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ru-RU" sz="4000" b="1" cap="none" spc="0" dirty="0" smtClean="0">
                                      <a:ln w="17780" cmpd="sng">
                                        <a:solidFill>
                                          <a:srgbClr val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gradFill rotWithShape="1">
                                        <a:gsLst>
                                          <a:gs pos="0">
                                            <a:srgbClr val="000000">
                                              <a:tint val="92000"/>
                                              <a:shade val="100000"/>
                                              <a:satMod val="150000"/>
                                            </a:srgbClr>
                                          </a:gs>
                                          <a:gs pos="49000">
                                            <a:srgbClr val="000000">
                                              <a:tint val="89000"/>
                                              <a:shade val="90000"/>
                                              <a:satMod val="150000"/>
                                            </a:srgbClr>
                                          </a:gs>
                                          <a:gs pos="50000">
                                            <a:srgbClr val="000000">
                                              <a:tint val="100000"/>
                                              <a:shade val="75000"/>
                                              <a:satMod val="150000"/>
                                            </a:srgbClr>
                                          </a:gs>
                                          <a:gs pos="95000">
                                            <a:srgbClr val="000000">
                                              <a:shade val="47000"/>
                                              <a:satMod val="150000"/>
                                            </a:srgbClr>
                                          </a:gs>
                                          <a:gs pos="100000">
                                            <a:srgbClr val="000000">
                                              <a:shade val="39000"/>
                                              <a:satMod val="150000"/>
                                            </a:srgbClr>
                                          </a:gs>
                                        </a:gsLst>
                                        <a:lin ang="5400000"/>
                                      </a:gradFill>
                                      <a:effectLst>
                                        <a:outerShdw blurRad="50800" algn="tl" rotWithShape="0">
                                          <a:srgbClr val="000000"/>
                                        </a:outerShdw>
                                      </a:effectLst>
                                    </a:rPr>
                                    <a:t>50</a:t>
                                  </a:r>
                                  <a:endParaRPr lang="ru-RU" sz="4000" b="1" cap="none" spc="0" dirty="0">
                                    <a:ln w="17780" cmpd="sng">
                                      <a:solidFill>
                                        <a:srgbClr val="FFFFFF"/>
                                      </a:solidFill>
                                      <a:prstDash val="solid"/>
                                      <a:miter lim="800000"/>
                                    </a:ln>
                                    <a:gradFill rotWithShape="1">
                                      <a:gsLst>
                                        <a:gs pos="0">
                                          <a:srgbClr val="000000">
                                            <a:tint val="92000"/>
                                            <a:shade val="100000"/>
                                            <a:satMod val="150000"/>
                                          </a:srgbClr>
                                        </a:gs>
                                        <a:gs pos="49000">
                                          <a:srgbClr val="000000">
                                            <a:tint val="89000"/>
                                            <a:shade val="90000"/>
                                            <a:satMod val="150000"/>
                                          </a:srgbClr>
                                        </a:gs>
                                        <a:gs pos="50000">
                                          <a:srgbClr val="000000">
                                            <a:tint val="100000"/>
                                            <a:shade val="75000"/>
                                            <a:satMod val="150000"/>
                                          </a:srgbClr>
                                        </a:gs>
                                        <a:gs pos="95000">
                                          <a:srgbClr val="000000">
                                            <a:shade val="47000"/>
                                            <a:satMod val="150000"/>
                                          </a:srgbClr>
                                        </a:gs>
                                        <a:gs pos="100000">
                                          <a:srgbClr val="000000">
                                            <a:shade val="39000"/>
                                            <a:satMod val="150000"/>
                                          </a:srgbClr>
                                        </a:gs>
                                      </a:gsLst>
                                      <a:lin ang="5400000"/>
                                    </a:gradFill>
                                    <a:effectLst>
                                      <a:outerShdw blurRad="50800" algn="tl" rotWithShape="0">
                                        <a:srgbClr val="000000"/>
                                      </a:outerShdw>
                                    </a:effectLst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10" name="Прямоугольник 109"/>
                              <p:cNvSpPr/>
                              <p:nvPr/>
                            </p:nvSpPr>
                            <p:spPr>
                              <a:xfrm rot="4922632">
                                <a:off x="4197552" y="2884708"/>
                                <a:ext cx="679994" cy="707886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lIns="91440" tIns="45720" rIns="91440" bIns="4572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4000" cap="none" spc="0" dirty="0" smtClean="0">
                                    <a:ln w="18415" cmpd="sng">
                                      <a:solidFill>
                                        <a:srgbClr val="FFFFFF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63500" dir="3600000" algn="tl" rotWithShape="0">
                                        <a:srgbClr val="000000">
                                          <a:alpha val="70000"/>
                                        </a:srgbClr>
                                      </a:outerShdw>
                                    </a:effectLst>
                                  </a:rPr>
                                  <a:t>х2</a:t>
                                </a:r>
                                <a:endParaRPr lang="ru-RU" sz="4000" cap="none" spc="0" dirty="0">
                                  <a:ln w="18415" cmpd="sng">
                                    <a:solidFill>
                                      <a:srgbClr val="FFFFFF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63500" dir="3600000" algn="tl" rotWithShape="0">
                                      <a:srgbClr val="000000">
                                        <a:alpha val="70000"/>
                                      </a:srgbClr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12" name="Прямоугольник 111"/>
                            <p:cNvSpPr/>
                            <p:nvPr/>
                          </p:nvSpPr>
                          <p:spPr>
                            <a:xfrm rot="6308384">
                              <a:off x="4125598" y="3776652"/>
                              <a:ext cx="963725" cy="70788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91440" tIns="45720" rIns="91440" bIns="4572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4000" b="1" cap="none" spc="0" dirty="0" smtClean="0">
                                  <a:ln w="17780" cmpd="sng">
                                    <a:solidFill>
                                      <a:srgbClr val="FFFFFF"/>
                                    </a:solidFill>
                                    <a:prstDash val="solid"/>
                                    <a:miter lim="800000"/>
                                  </a:ln>
                                  <a:gradFill rotWithShape="1">
                                    <a:gsLst>
                                      <a:gs pos="0">
                                        <a:srgbClr val="000000">
                                          <a:tint val="92000"/>
                                          <a:shade val="100000"/>
                                          <a:satMod val="150000"/>
                                        </a:srgbClr>
                                      </a:gs>
                                      <a:gs pos="49000">
                                        <a:srgbClr val="000000">
                                          <a:tint val="89000"/>
                                          <a:shade val="90000"/>
                                          <a:satMod val="150000"/>
                                        </a:srgbClr>
                                      </a:gs>
                                      <a:gs pos="50000">
                                        <a:srgbClr val="000000">
                                          <a:tint val="100000"/>
                                          <a:shade val="75000"/>
                                          <a:satMod val="150000"/>
                                        </a:srgbClr>
                                      </a:gs>
                                      <a:gs pos="95000">
                                        <a:srgbClr val="000000">
                                          <a:shade val="47000"/>
                                          <a:satMod val="150000"/>
                                        </a:srgbClr>
                                      </a:gs>
                                      <a:gs pos="100000">
                                        <a:srgbClr val="000000">
                                          <a:shade val="39000"/>
                                          <a:satMod val="150000"/>
                                        </a:srgb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outerShdw blurRad="50800" algn="tl" rotWithShape="0">
                                      <a:srgbClr val="000000"/>
                                    </a:outerShdw>
                                  </a:effectLst>
                                </a:rPr>
                                <a:t>100</a:t>
                              </a:r>
                              <a:endParaRPr lang="ru-RU" sz="4000" b="1" cap="none" spc="0" dirty="0">
                                <a:ln w="17780" cmpd="sng">
                                  <a:solidFill>
                                    <a:srgbClr val="FFFFFF"/>
                                  </a:solidFill>
                                  <a:prstDash val="solid"/>
                                  <a:miter lim="800000"/>
                                </a:ln>
                                <a:gradFill rotWithShape="1">
                                  <a:gsLst>
                                    <a:gs pos="0">
                                      <a:srgbClr val="000000">
                                        <a:tint val="92000"/>
                                        <a:shade val="100000"/>
                                        <a:satMod val="150000"/>
                                      </a:srgbClr>
                                    </a:gs>
                                    <a:gs pos="49000">
                                      <a:srgbClr val="000000">
                                        <a:tint val="89000"/>
                                        <a:shade val="90000"/>
                                        <a:satMod val="150000"/>
                                      </a:srgbClr>
                                    </a:gs>
                                    <a:gs pos="50000">
                                      <a:srgbClr val="000000">
                                        <a:tint val="100000"/>
                                        <a:shade val="75000"/>
                                        <a:satMod val="150000"/>
                                      </a:srgbClr>
                                    </a:gs>
                                    <a:gs pos="95000">
                                      <a:srgbClr val="000000">
                                        <a:shade val="47000"/>
                                        <a:satMod val="150000"/>
                                      </a:srgbClr>
                                    </a:gs>
                                    <a:gs pos="100000">
                                      <a:srgbClr val="000000">
                                        <a:shade val="39000"/>
                                        <a:satMod val="150000"/>
                                      </a:srgb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50800" algn="tl" rotWithShape="0">
                                    <a:srgbClr val="000000"/>
                                  </a:outerShdw>
                                </a:effectLst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14" name="Прямоугольник 113"/>
                          <p:cNvSpPr/>
                          <p:nvPr/>
                        </p:nvSpPr>
                        <p:spPr>
                          <a:xfrm rot="8136348">
                            <a:off x="3721484" y="4646380"/>
                            <a:ext cx="962122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91440" tIns="45720" rIns="91440" bIns="4572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2800" b="0" cap="none" spc="0" dirty="0" smtClean="0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63500" dir="3600000" algn="tl" rotWithShape="0">
                                    <a:srgbClr val="000000">
                                      <a:alpha val="70000"/>
                                    </a:srgbClr>
                                  </a:outerShdw>
                                </a:effectLst>
                              </a:rPr>
                              <a:t>шанс</a:t>
                            </a:r>
                            <a:endParaRPr lang="ru-RU" sz="2800" b="0" cap="none" spc="0" dirty="0">
                              <a:ln w="18415" cmpd="sng">
                                <a:solidFill>
                                  <a:srgbClr val="FFFFFF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63500" dir="3600000" algn="tl" rotWithShape="0">
                                  <a:srgbClr val="000000">
                                    <a:alpha val="70000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  <p:sp>
                      <p:nvSpPr>
                        <p:cNvPr id="117" name="Прямоугольник 116"/>
                        <p:cNvSpPr/>
                        <p:nvPr/>
                      </p:nvSpPr>
                      <p:spPr>
                        <a:xfrm rot="9991816">
                          <a:off x="2912998" y="4971665"/>
                          <a:ext cx="963725" cy="70788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91440" tIns="45720" rIns="91440" bIns="45720">
                          <a:spAutoFit/>
                        </a:bodyPr>
                        <a:lstStyle/>
                        <a:p>
                          <a:pPr algn="ctr"/>
                          <a:r>
                            <a:rPr lang="ru-RU" sz="4000" b="1" cap="none" spc="0" dirty="0" smtClean="0">
                              <a:ln w="17780" cmpd="sng">
                                <a:solidFill>
                                  <a:srgbClr val="FFFFFF"/>
                                </a:solidFill>
                                <a:prstDash val="solid"/>
                                <a:miter lim="800000"/>
                              </a:ln>
                              <a:gradFill rotWithShape="1">
                                <a:gsLst>
                                  <a:gs pos="0">
                                    <a:srgbClr val="000000">
                                      <a:tint val="92000"/>
                                      <a:shade val="100000"/>
                                      <a:satMod val="150000"/>
                                    </a:srgbClr>
                                  </a:gs>
                                  <a:gs pos="49000">
                                    <a:srgbClr val="000000">
                                      <a:tint val="89000"/>
                                      <a:shade val="90000"/>
                                      <a:satMod val="150000"/>
                                    </a:srgbClr>
                                  </a:gs>
                                  <a:gs pos="50000">
                                    <a:srgbClr val="000000">
                                      <a:tint val="100000"/>
                                      <a:shade val="75000"/>
                                      <a:satMod val="150000"/>
                                    </a:srgbClr>
                                  </a:gs>
                                  <a:gs pos="95000">
                                    <a:srgbClr val="000000">
                                      <a:shade val="47000"/>
                                      <a:satMod val="150000"/>
                                    </a:srgbClr>
                                  </a:gs>
                                  <a:gs pos="100000">
                                    <a:srgbClr val="000000">
                                      <a:shade val="39000"/>
                                      <a:satMod val="150000"/>
                                    </a:srgb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50800" algn="tl" rotWithShape="0">
                                  <a:srgbClr val="000000"/>
                                </a:outerShdw>
                              </a:effectLst>
                            </a:rPr>
                            <a:t>150</a:t>
                          </a:r>
                          <a:endParaRPr lang="ru-RU" sz="4000" b="1" cap="none" spc="0" dirty="0">
                            <a:ln w="17780" cmpd="sng">
                              <a:solidFill>
                                <a:srgbClr val="FFFFFF"/>
                              </a:solidFill>
                              <a:prstDash val="solid"/>
                              <a:miter lim="800000"/>
                            </a:ln>
                            <a:gradFill rotWithShape="1">
                              <a:gsLst>
                                <a:gs pos="0">
                                  <a:srgbClr val="000000">
                                    <a:tint val="92000"/>
                                    <a:shade val="100000"/>
                                    <a:satMod val="150000"/>
                                  </a:srgbClr>
                                </a:gs>
                                <a:gs pos="49000">
                                  <a:srgbClr val="000000">
                                    <a:tint val="89000"/>
                                    <a:shade val="90000"/>
                                    <a:satMod val="150000"/>
                                  </a:srgbClr>
                                </a:gs>
                                <a:gs pos="50000">
                                  <a:srgbClr val="000000">
                                    <a:tint val="100000"/>
                                    <a:shade val="75000"/>
                                    <a:satMod val="150000"/>
                                  </a:srgbClr>
                                </a:gs>
                                <a:gs pos="95000">
                                  <a:srgbClr val="000000">
                                    <a:shade val="47000"/>
                                    <a:satMod val="150000"/>
                                  </a:srgbClr>
                                </a:gs>
                                <a:gs pos="100000">
                                  <a:srgbClr val="000000">
                                    <a:shade val="39000"/>
                                    <a:satMod val="150000"/>
                                  </a:srgb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algn="tl" rotWithShape="0">
                                <a:srgbClr val="000000"/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119" name="Прямоугольник 118"/>
                      <p:cNvSpPr/>
                      <p:nvPr/>
                    </p:nvSpPr>
                    <p:spPr>
                      <a:xfrm rot="11752548">
                        <a:off x="1966341" y="4954530"/>
                        <a:ext cx="963725" cy="70788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91440" tIns="45720" rIns="91440" bIns="45720">
                        <a:spAutoFit/>
                      </a:bodyPr>
                      <a:lstStyle/>
                      <a:p>
                        <a:pPr algn="ctr"/>
                        <a:r>
                          <a:rPr lang="ru-RU" sz="4000" b="0" cap="none" spc="0" dirty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</a:rPr>
                          <a:t>200</a:t>
                        </a:r>
                        <a:endParaRPr lang="ru-RU" sz="40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121" name="Прямоугольник 120"/>
                    <p:cNvSpPr/>
                    <p:nvPr/>
                  </p:nvSpPr>
                  <p:spPr>
                    <a:xfrm rot="17501029">
                      <a:off x="775245" y="2930112"/>
                      <a:ext cx="102784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ru-RU" sz="32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</a:rPr>
                        <a:t>приз</a:t>
                      </a:r>
                      <a:endParaRPr lang="ru-RU" sz="32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p:txBody>
                </p:sp>
              </p:grpSp>
              <p:cxnSp>
                <p:nvCxnSpPr>
                  <p:cNvPr id="124" name="Прямая со стрелкой 123"/>
                  <p:cNvCxnSpPr/>
                  <p:nvPr/>
                </p:nvCxnSpPr>
                <p:spPr>
                  <a:xfrm flipH="1" flipV="1">
                    <a:off x="1475656" y="4581128"/>
                    <a:ext cx="360040" cy="360040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6" name="Прямоугольник 125"/>
                <p:cNvSpPr/>
                <p:nvPr/>
              </p:nvSpPr>
              <p:spPr>
                <a:xfrm rot="15408026">
                  <a:off x="800345" y="3697018"/>
                  <a:ext cx="963725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4000" b="0" cap="none" spc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250</a:t>
                  </a:r>
                  <a:endParaRPr lang="ru-RU" sz="4000" b="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28" name="Прямоугольник 127"/>
              <p:cNvSpPr/>
              <p:nvPr/>
            </p:nvSpPr>
            <p:spPr>
              <a:xfrm rot="18986304">
                <a:off x="1226842" y="2079429"/>
                <a:ext cx="96372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0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300</a:t>
                </a:r>
                <a:endParaRPr lang="ru-RU" sz="4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0" name="Прямоугольник 129"/>
            <p:cNvSpPr/>
            <p:nvPr/>
          </p:nvSpPr>
          <p:spPr>
            <a:xfrm rot="20933116">
              <a:off x="1753038" y="2291115"/>
              <a:ext cx="47000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Б</a:t>
              </a:r>
              <a:endPara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 rot="14525451">
            <a:off x="1504026" y="3031684"/>
            <a:ext cx="1819058" cy="996201"/>
            <a:chOff x="2543175" y="3789040"/>
            <a:chExt cx="1819058" cy="996201"/>
          </a:xfrm>
        </p:grpSpPr>
        <p:sp>
          <p:nvSpPr>
            <p:cNvPr id="67" name="Стрелка вниз 66"/>
            <p:cNvSpPr/>
            <p:nvPr/>
          </p:nvSpPr>
          <p:spPr>
            <a:xfrm rot="18853060">
              <a:off x="3322739" y="3745748"/>
              <a:ext cx="259929" cy="1819058"/>
            </a:xfrm>
            <a:prstGeom prst="downArrow">
              <a:avLst>
                <a:gd name="adj1" fmla="val 50000"/>
                <a:gd name="adj2" fmla="val 215942"/>
              </a:avLst>
            </a:prstGeom>
            <a:solidFill>
              <a:srgbClr val="33CC33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2555776" y="3789040"/>
              <a:ext cx="360040" cy="36004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7" name="Picture 3" descr="C:\Users\user\Desktop\дракончики\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93788" y="1988840"/>
            <a:ext cx="5250212" cy="3851978"/>
          </a:xfrm>
          <a:prstGeom prst="rect">
            <a:avLst/>
          </a:prstGeom>
          <a:noFill/>
        </p:spPr>
      </p:pic>
      <p:sp>
        <p:nvSpPr>
          <p:cNvPr id="32" name="Скругленный прямоугольник 31"/>
          <p:cNvSpPr/>
          <p:nvPr/>
        </p:nvSpPr>
        <p:spPr>
          <a:xfrm>
            <a:off x="539552" y="620688"/>
            <a:ext cx="792088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С</a:t>
            </a:r>
            <a:endParaRPr lang="ru-RU" sz="80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547664" y="620688"/>
            <a:ext cx="792088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М</a:t>
            </a:r>
            <a:endParaRPr lang="ru-RU" sz="80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55776" y="620688"/>
            <a:ext cx="792088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О</a:t>
            </a:r>
            <a:endParaRPr lang="ru-RU" sz="80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47664" y="620688"/>
            <a:ext cx="864096" cy="12241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555776" y="620688"/>
            <a:ext cx="864096" cy="12241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563888" y="620688"/>
            <a:ext cx="792088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Г</a:t>
            </a:r>
            <a:endParaRPr lang="ru-RU" sz="80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563888" y="620688"/>
            <a:ext cx="864096" cy="12241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39552" y="620688"/>
            <a:ext cx="864096" cy="12241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8676456" y="6453336"/>
            <a:ext cx="467544" cy="404664"/>
          </a:xfrm>
          <a:prstGeom prst="actionButtonForwardNext">
            <a:avLst/>
          </a:prstGeom>
          <a:solidFill>
            <a:srgbClr val="99FF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3620000">
                                      <p:cBhvr>
                                        <p:cTn id="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360000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400000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00000">
                                      <p:cBhvr>
                                        <p:cTn id="7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3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763688" y="188640"/>
            <a:ext cx="5256584" cy="1446550"/>
            <a:chOff x="1907704" y="332656"/>
            <a:chExt cx="5256584" cy="144655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907704" y="476672"/>
              <a:ext cx="5256584" cy="1296144"/>
            </a:xfrm>
            <a:prstGeom prst="roundRect">
              <a:avLst/>
            </a:prstGeom>
            <a:solidFill>
              <a:schemeClr val="accent6"/>
            </a:solidFill>
            <a:ln w="571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275856" y="332656"/>
              <a:ext cx="2845651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2  тур</a:t>
              </a:r>
              <a:endParaRPr lang="ru-RU" sz="8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Вертикальный свиток 5"/>
          <p:cNvSpPr/>
          <p:nvPr/>
        </p:nvSpPr>
        <p:spPr>
          <a:xfrm>
            <a:off x="0" y="1844824"/>
            <a:ext cx="7164288" cy="4464496"/>
          </a:xfrm>
          <a:prstGeom prst="verticalScroll">
            <a:avLst>
              <a:gd name="adj" fmla="val 16197"/>
            </a:avLst>
          </a:prstGeom>
          <a:solidFill>
            <a:srgbClr val="99FF66"/>
          </a:solidFill>
          <a:ln>
            <a:solidFill>
              <a:srgbClr val="0099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Bookman Old Style" pitchFamily="18" charset="0"/>
              </a:rPr>
              <a:t>Как звали </a:t>
            </a:r>
            <a:r>
              <a:rPr lang="ru-RU" sz="3600" b="1" dirty="0" smtClean="0">
                <a:solidFill>
                  <a:srgbClr val="008000"/>
                </a:solidFill>
                <a:latin typeface="Bookman Old Style" pitchFamily="18" charset="0"/>
              </a:rPr>
              <a:t>Дракончика, </a:t>
            </a:r>
            <a: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</a:rPr>
              <a:t>который был </a:t>
            </a:r>
            <a:r>
              <a:rPr lang="ru-RU" sz="3600" b="1" dirty="0" smtClean="0">
                <a:solidFill>
                  <a:srgbClr val="008000"/>
                </a:solidFill>
                <a:latin typeface="Bookman Old Style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</a:rPr>
              <a:t>другом девочки Маши</a:t>
            </a:r>
            <a:r>
              <a:rPr lang="ru-RU" sz="3600" b="1" dirty="0" smtClean="0">
                <a:latin typeface="Bookman Old Style" pitchFamily="18" charset="0"/>
              </a:rPr>
              <a:t>, куклы Оли и пупса </a:t>
            </a:r>
            <a:r>
              <a:rPr lang="ru-RU" sz="3600" b="1" dirty="0" err="1" smtClean="0">
                <a:latin typeface="Bookman Old Style" pitchFamily="18" charset="0"/>
              </a:rPr>
              <a:t>Куклавани</a:t>
            </a:r>
            <a:r>
              <a:rPr lang="ru-RU" sz="3600" b="1" dirty="0" smtClean="0">
                <a:latin typeface="Bookman Old Style" pitchFamily="18" charset="0"/>
              </a:rPr>
              <a:t> из сказки Дмитрия Емца?</a:t>
            </a:r>
            <a:endParaRPr lang="ru-RU" sz="3600" b="1" dirty="0">
              <a:latin typeface="Bookman Old Style" pitchFamily="18" charset="0"/>
            </a:endParaRPr>
          </a:p>
        </p:txBody>
      </p:sp>
      <p:pic>
        <p:nvPicPr>
          <p:cNvPr id="1027" name="Picture 3" descr="C:\Users\user\Desktop\дракончики\2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996952"/>
            <a:ext cx="3491880" cy="2940531"/>
          </a:xfrm>
          <a:prstGeom prst="rect">
            <a:avLst/>
          </a:prstGeom>
          <a:noFill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76456" y="6453336"/>
            <a:ext cx="467544" cy="404664"/>
          </a:xfrm>
          <a:prstGeom prst="actionButtonForwardNext">
            <a:avLst/>
          </a:prstGeom>
          <a:solidFill>
            <a:srgbClr val="99FF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"/>
          <p:cNvGrpSpPr/>
          <p:nvPr/>
        </p:nvGrpSpPr>
        <p:grpSpPr>
          <a:xfrm>
            <a:off x="395536" y="2204864"/>
            <a:ext cx="4060923" cy="4122759"/>
            <a:chOff x="395536" y="2204864"/>
            <a:chExt cx="4060923" cy="4122759"/>
          </a:xfrm>
        </p:grpSpPr>
        <p:grpSp>
          <p:nvGrpSpPr>
            <p:cNvPr id="3" name="Группа 128"/>
            <p:cNvGrpSpPr/>
            <p:nvPr/>
          </p:nvGrpSpPr>
          <p:grpSpPr>
            <a:xfrm>
              <a:off x="395536" y="2204864"/>
              <a:ext cx="4060923" cy="4122759"/>
              <a:chOff x="928265" y="1556792"/>
              <a:chExt cx="4060923" cy="4122759"/>
            </a:xfrm>
          </p:grpSpPr>
          <p:grpSp>
            <p:nvGrpSpPr>
              <p:cNvPr id="4" name="Группа 126"/>
              <p:cNvGrpSpPr/>
              <p:nvPr/>
            </p:nvGrpSpPr>
            <p:grpSpPr>
              <a:xfrm>
                <a:off x="928265" y="1556792"/>
                <a:ext cx="4060923" cy="4122759"/>
                <a:chOff x="928265" y="1556792"/>
                <a:chExt cx="4060923" cy="4122759"/>
              </a:xfrm>
            </p:grpSpPr>
            <p:grpSp>
              <p:nvGrpSpPr>
                <p:cNvPr id="5" name="Группа 124"/>
                <p:cNvGrpSpPr/>
                <p:nvPr/>
              </p:nvGrpSpPr>
              <p:grpSpPr>
                <a:xfrm>
                  <a:off x="971600" y="1556792"/>
                  <a:ext cx="4017588" cy="4122759"/>
                  <a:chOff x="971600" y="1556792"/>
                  <a:chExt cx="4017588" cy="4122759"/>
                </a:xfrm>
              </p:grpSpPr>
              <p:grpSp>
                <p:nvGrpSpPr>
                  <p:cNvPr id="6" name="Группа 121"/>
                  <p:cNvGrpSpPr/>
                  <p:nvPr/>
                </p:nvGrpSpPr>
                <p:grpSpPr>
                  <a:xfrm>
                    <a:off x="971600" y="1556792"/>
                    <a:ext cx="4017588" cy="4122759"/>
                    <a:chOff x="971600" y="1556792"/>
                    <a:chExt cx="4017588" cy="4122759"/>
                  </a:xfrm>
                </p:grpSpPr>
                <p:grpSp>
                  <p:nvGrpSpPr>
                    <p:cNvPr id="7" name="Группа 119"/>
                    <p:cNvGrpSpPr/>
                    <p:nvPr/>
                  </p:nvGrpSpPr>
                  <p:grpSpPr>
                    <a:xfrm>
                      <a:off x="971600" y="1556792"/>
                      <a:ext cx="4017588" cy="4122759"/>
                      <a:chOff x="971600" y="1556792"/>
                      <a:chExt cx="4017588" cy="4122759"/>
                    </a:xfrm>
                  </p:grpSpPr>
                  <p:grpSp>
                    <p:nvGrpSpPr>
                      <p:cNvPr id="8" name="Группа 117"/>
                      <p:cNvGrpSpPr/>
                      <p:nvPr/>
                    </p:nvGrpSpPr>
                    <p:grpSpPr>
                      <a:xfrm>
                        <a:off x="971600" y="1556792"/>
                        <a:ext cx="4017588" cy="4122759"/>
                        <a:chOff x="971600" y="1556792"/>
                        <a:chExt cx="4017588" cy="4122759"/>
                      </a:xfrm>
                    </p:grpSpPr>
                    <p:grpSp>
                      <p:nvGrpSpPr>
                        <p:cNvPr id="9" name="Группа 114"/>
                        <p:cNvGrpSpPr/>
                        <p:nvPr/>
                      </p:nvGrpSpPr>
                      <p:grpSpPr>
                        <a:xfrm>
                          <a:off x="971600" y="1556792"/>
                          <a:ext cx="4017588" cy="4085214"/>
                          <a:chOff x="971600" y="1556792"/>
                          <a:chExt cx="4017588" cy="4085214"/>
                        </a:xfrm>
                      </p:grpSpPr>
                      <p:grpSp>
                        <p:nvGrpSpPr>
                          <p:cNvPr id="10" name="Группа 112"/>
                          <p:cNvGrpSpPr/>
                          <p:nvPr/>
                        </p:nvGrpSpPr>
                        <p:grpSpPr>
                          <a:xfrm>
                            <a:off x="971600" y="1556792"/>
                            <a:ext cx="4017588" cy="4085214"/>
                            <a:chOff x="971600" y="1556792"/>
                            <a:chExt cx="4017588" cy="4085214"/>
                          </a:xfrm>
                        </p:grpSpPr>
                        <p:grpSp>
                          <p:nvGrpSpPr>
                            <p:cNvPr id="11" name="Группа 110"/>
                            <p:cNvGrpSpPr/>
                            <p:nvPr/>
                          </p:nvGrpSpPr>
                          <p:grpSpPr>
                            <a:xfrm>
                              <a:off x="971600" y="1556792"/>
                              <a:ext cx="4017588" cy="4085214"/>
                              <a:chOff x="971600" y="1556792"/>
                              <a:chExt cx="4017588" cy="4085214"/>
                            </a:xfrm>
                          </p:grpSpPr>
                          <p:grpSp>
                            <p:nvGrpSpPr>
                              <p:cNvPr id="12" name="Группа 108"/>
                              <p:cNvGrpSpPr/>
                              <p:nvPr/>
                            </p:nvGrpSpPr>
                            <p:grpSpPr>
                              <a:xfrm>
                                <a:off x="971600" y="1556792"/>
                                <a:ext cx="4017588" cy="4085214"/>
                                <a:chOff x="971600" y="1556792"/>
                                <a:chExt cx="4017588" cy="4085214"/>
                              </a:xfrm>
                            </p:grpSpPr>
                            <p:grpSp>
                              <p:nvGrpSpPr>
                                <p:cNvPr id="13" name="Группа 106"/>
                                <p:cNvGrpSpPr/>
                                <p:nvPr/>
                              </p:nvGrpSpPr>
                              <p:grpSpPr>
                                <a:xfrm>
                                  <a:off x="971600" y="1556792"/>
                                  <a:ext cx="4017588" cy="4085214"/>
                                  <a:chOff x="827584" y="1526657"/>
                                  <a:chExt cx="4017588" cy="4085214"/>
                                </a:xfrm>
                              </p:grpSpPr>
                              <p:pic>
                                <p:nvPicPr>
                                  <p:cNvPr id="104" name="Picture 28" descr="оля-ля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4" cstate="email">
                                    <a:clrChange>
                                      <a:clrFrom>
                                        <a:srgbClr val="FFFEBB"/>
                                      </a:clrFrom>
                                      <a:clrTo>
                                        <a:srgbClr val="FFFEBB">
                                          <a:alpha val="0"/>
                                        </a:srgbClr>
                                      </a:clrTo>
                                    </a:clrChange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827584" y="1628800"/>
                                    <a:ext cx="4017588" cy="398307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</p:pic>
                              <p:sp>
                                <p:nvSpPr>
                                  <p:cNvPr id="106" name="Прямоугольник 105"/>
                                  <p:cNvSpPr/>
                                  <p:nvPr/>
                                </p:nvSpPr>
                                <p:spPr>
                                  <a:xfrm rot="622995">
                                    <a:off x="2922523" y="1526657"/>
                                    <a:ext cx="548548" cy="92333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lIns="91440" tIns="45720" rIns="91440" bIns="45720">
                                    <a:spAutoFit/>
                                    <a:scene3d>
                                      <a:camera prst="orthographicFront"/>
                                      <a:lightRig rig="soft" dir="t">
                                        <a:rot lat="0" lon="0" rev="10800000"/>
                                      </a:lightRig>
                                    </a:scene3d>
                                    <a:sp3d>
                                      <a:bevelT w="27940" h="12700"/>
                                      <a:contourClr>
                                        <a:srgbClr val="DDDDDD"/>
                                      </a:contourClr>
                                    </a:sp3d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ru-RU" sz="5400" b="1" cap="none" spc="150" dirty="0" smtClean="0">
                                        <a:ln w="11430"/>
                                        <a:solidFill>
                                          <a:srgbClr val="F8F8F8"/>
                                        </a:solidFill>
                                        <a:effectLst>
                                          <a:outerShdw blurRad="25400" algn="tl" rotWithShape="0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</a:rPr>
                                      <a:t>+</a:t>
                                    </a:r>
                                    <a:endParaRPr lang="ru-RU" sz="5400" b="1" cap="none" spc="150" dirty="0">
                                      <a:ln w="11430"/>
                                      <a:solidFill>
                                        <a:srgbClr val="F8F8F8"/>
                                      </a:solidFill>
                                      <a:effectLst>
                                        <a:outerShdw blurRad="25400" algn="tl" rotWithShape="0">
                                          <a:srgbClr val="000000">
                                            <a:alpha val="43000"/>
                                          </a:srgbClr>
                                        </a:outerShdw>
                                      </a:effectLst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08" name="Прямоугольник 107"/>
                                <p:cNvSpPr/>
                                <p:nvPr/>
                              </p:nvSpPr>
                              <p:spPr>
                                <a:xfrm rot="2202538">
                                  <a:off x="3705646" y="2129067"/>
                                  <a:ext cx="704039" cy="707886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lIns="91440" tIns="45720" rIns="91440" bIns="45720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ru-RU" sz="4000" b="1" cap="none" spc="0" dirty="0" smtClean="0">
                                      <a:ln w="17780" cmpd="sng">
                                        <a:solidFill>
                                          <a:srgbClr val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gradFill rotWithShape="1">
                                        <a:gsLst>
                                          <a:gs pos="0">
                                            <a:srgbClr val="000000">
                                              <a:tint val="92000"/>
                                              <a:shade val="100000"/>
                                              <a:satMod val="150000"/>
                                            </a:srgbClr>
                                          </a:gs>
                                          <a:gs pos="49000">
                                            <a:srgbClr val="000000">
                                              <a:tint val="89000"/>
                                              <a:shade val="90000"/>
                                              <a:satMod val="150000"/>
                                            </a:srgbClr>
                                          </a:gs>
                                          <a:gs pos="50000">
                                            <a:srgbClr val="000000">
                                              <a:tint val="100000"/>
                                              <a:shade val="75000"/>
                                              <a:satMod val="150000"/>
                                            </a:srgbClr>
                                          </a:gs>
                                          <a:gs pos="95000">
                                            <a:srgbClr val="000000">
                                              <a:shade val="47000"/>
                                              <a:satMod val="150000"/>
                                            </a:srgbClr>
                                          </a:gs>
                                          <a:gs pos="100000">
                                            <a:srgbClr val="000000">
                                              <a:shade val="39000"/>
                                              <a:satMod val="150000"/>
                                            </a:srgbClr>
                                          </a:gs>
                                        </a:gsLst>
                                        <a:lin ang="5400000"/>
                                      </a:gradFill>
                                      <a:effectLst>
                                        <a:outerShdw blurRad="50800" algn="tl" rotWithShape="0">
                                          <a:srgbClr val="000000"/>
                                        </a:outerShdw>
                                      </a:effectLst>
                                    </a:rPr>
                                    <a:t>50</a:t>
                                  </a:r>
                                  <a:endParaRPr lang="ru-RU" sz="4000" b="1" cap="none" spc="0" dirty="0">
                                    <a:ln w="17780" cmpd="sng">
                                      <a:solidFill>
                                        <a:srgbClr val="FFFFFF"/>
                                      </a:solidFill>
                                      <a:prstDash val="solid"/>
                                      <a:miter lim="800000"/>
                                    </a:ln>
                                    <a:gradFill rotWithShape="1">
                                      <a:gsLst>
                                        <a:gs pos="0">
                                          <a:srgbClr val="000000">
                                            <a:tint val="92000"/>
                                            <a:shade val="100000"/>
                                            <a:satMod val="150000"/>
                                          </a:srgbClr>
                                        </a:gs>
                                        <a:gs pos="49000">
                                          <a:srgbClr val="000000">
                                            <a:tint val="89000"/>
                                            <a:shade val="90000"/>
                                            <a:satMod val="150000"/>
                                          </a:srgbClr>
                                        </a:gs>
                                        <a:gs pos="50000">
                                          <a:srgbClr val="000000">
                                            <a:tint val="100000"/>
                                            <a:shade val="75000"/>
                                            <a:satMod val="150000"/>
                                          </a:srgbClr>
                                        </a:gs>
                                        <a:gs pos="95000">
                                          <a:srgbClr val="000000">
                                            <a:shade val="47000"/>
                                            <a:satMod val="150000"/>
                                          </a:srgbClr>
                                        </a:gs>
                                        <a:gs pos="100000">
                                          <a:srgbClr val="000000">
                                            <a:shade val="39000"/>
                                            <a:satMod val="150000"/>
                                          </a:srgbClr>
                                        </a:gs>
                                      </a:gsLst>
                                      <a:lin ang="5400000"/>
                                    </a:gradFill>
                                    <a:effectLst>
                                      <a:outerShdw blurRad="50800" algn="tl" rotWithShape="0">
                                        <a:srgbClr val="000000"/>
                                      </a:outerShdw>
                                    </a:effectLst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10" name="Прямоугольник 109"/>
                              <p:cNvSpPr/>
                              <p:nvPr/>
                            </p:nvSpPr>
                            <p:spPr>
                              <a:xfrm rot="4922632">
                                <a:off x="4197552" y="2884708"/>
                                <a:ext cx="679994" cy="707886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lIns="91440" tIns="45720" rIns="91440" bIns="4572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4000" cap="none" spc="0" dirty="0" smtClean="0">
                                    <a:ln w="18415" cmpd="sng">
                                      <a:solidFill>
                                        <a:srgbClr val="FFFFFF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63500" dir="3600000" algn="tl" rotWithShape="0">
                                        <a:srgbClr val="000000">
                                          <a:alpha val="70000"/>
                                        </a:srgbClr>
                                      </a:outerShdw>
                                    </a:effectLst>
                                  </a:rPr>
                                  <a:t>х2</a:t>
                                </a:r>
                                <a:endParaRPr lang="ru-RU" sz="4000" cap="none" spc="0" dirty="0">
                                  <a:ln w="18415" cmpd="sng">
                                    <a:solidFill>
                                      <a:srgbClr val="FFFFFF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63500" dir="3600000" algn="tl" rotWithShape="0">
                                      <a:srgbClr val="000000">
                                        <a:alpha val="70000"/>
                                      </a:srgbClr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12" name="Прямоугольник 111"/>
                            <p:cNvSpPr/>
                            <p:nvPr/>
                          </p:nvSpPr>
                          <p:spPr>
                            <a:xfrm rot="6308384">
                              <a:off x="4125598" y="3776652"/>
                              <a:ext cx="963725" cy="70788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91440" tIns="45720" rIns="91440" bIns="4572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4000" b="1" cap="none" spc="0" dirty="0" smtClean="0">
                                  <a:ln w="17780" cmpd="sng">
                                    <a:solidFill>
                                      <a:srgbClr val="FFFFFF"/>
                                    </a:solidFill>
                                    <a:prstDash val="solid"/>
                                    <a:miter lim="800000"/>
                                  </a:ln>
                                  <a:gradFill rotWithShape="1">
                                    <a:gsLst>
                                      <a:gs pos="0">
                                        <a:srgbClr val="000000">
                                          <a:tint val="92000"/>
                                          <a:shade val="100000"/>
                                          <a:satMod val="150000"/>
                                        </a:srgbClr>
                                      </a:gs>
                                      <a:gs pos="49000">
                                        <a:srgbClr val="000000">
                                          <a:tint val="89000"/>
                                          <a:shade val="90000"/>
                                          <a:satMod val="150000"/>
                                        </a:srgbClr>
                                      </a:gs>
                                      <a:gs pos="50000">
                                        <a:srgbClr val="000000">
                                          <a:tint val="100000"/>
                                          <a:shade val="75000"/>
                                          <a:satMod val="150000"/>
                                        </a:srgbClr>
                                      </a:gs>
                                      <a:gs pos="95000">
                                        <a:srgbClr val="000000">
                                          <a:shade val="47000"/>
                                          <a:satMod val="150000"/>
                                        </a:srgbClr>
                                      </a:gs>
                                      <a:gs pos="100000">
                                        <a:srgbClr val="000000">
                                          <a:shade val="39000"/>
                                          <a:satMod val="150000"/>
                                        </a:srgb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outerShdw blurRad="50800" algn="tl" rotWithShape="0">
                                      <a:srgbClr val="000000"/>
                                    </a:outerShdw>
                                  </a:effectLst>
                                </a:rPr>
                                <a:t>100</a:t>
                              </a:r>
                              <a:endParaRPr lang="ru-RU" sz="4000" b="1" cap="none" spc="0" dirty="0">
                                <a:ln w="17780" cmpd="sng">
                                  <a:solidFill>
                                    <a:srgbClr val="FFFFFF"/>
                                  </a:solidFill>
                                  <a:prstDash val="solid"/>
                                  <a:miter lim="800000"/>
                                </a:ln>
                                <a:gradFill rotWithShape="1">
                                  <a:gsLst>
                                    <a:gs pos="0">
                                      <a:srgbClr val="000000">
                                        <a:tint val="92000"/>
                                        <a:shade val="100000"/>
                                        <a:satMod val="150000"/>
                                      </a:srgbClr>
                                    </a:gs>
                                    <a:gs pos="49000">
                                      <a:srgbClr val="000000">
                                        <a:tint val="89000"/>
                                        <a:shade val="90000"/>
                                        <a:satMod val="150000"/>
                                      </a:srgbClr>
                                    </a:gs>
                                    <a:gs pos="50000">
                                      <a:srgbClr val="000000">
                                        <a:tint val="100000"/>
                                        <a:shade val="75000"/>
                                        <a:satMod val="150000"/>
                                      </a:srgbClr>
                                    </a:gs>
                                    <a:gs pos="95000">
                                      <a:srgbClr val="000000">
                                        <a:shade val="47000"/>
                                        <a:satMod val="150000"/>
                                      </a:srgbClr>
                                    </a:gs>
                                    <a:gs pos="100000">
                                      <a:srgbClr val="000000">
                                        <a:shade val="39000"/>
                                        <a:satMod val="150000"/>
                                      </a:srgb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50800" algn="tl" rotWithShape="0">
                                    <a:srgbClr val="000000"/>
                                  </a:outerShdw>
                                </a:effectLst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14" name="Прямоугольник 113"/>
                          <p:cNvSpPr/>
                          <p:nvPr/>
                        </p:nvSpPr>
                        <p:spPr>
                          <a:xfrm rot="8136348">
                            <a:off x="3721484" y="4646380"/>
                            <a:ext cx="962122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91440" tIns="45720" rIns="91440" bIns="4572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2800" b="0" cap="none" spc="0" dirty="0" smtClean="0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63500" dir="3600000" algn="tl" rotWithShape="0">
                                    <a:srgbClr val="000000">
                                      <a:alpha val="70000"/>
                                    </a:srgbClr>
                                  </a:outerShdw>
                                </a:effectLst>
                              </a:rPr>
                              <a:t>шанс</a:t>
                            </a:r>
                            <a:endParaRPr lang="ru-RU" sz="2800" b="0" cap="none" spc="0" dirty="0">
                              <a:ln w="18415" cmpd="sng">
                                <a:solidFill>
                                  <a:srgbClr val="FFFFFF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63500" dir="3600000" algn="tl" rotWithShape="0">
                                  <a:srgbClr val="000000">
                                    <a:alpha val="70000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  <p:sp>
                      <p:nvSpPr>
                        <p:cNvPr id="117" name="Прямоугольник 116"/>
                        <p:cNvSpPr/>
                        <p:nvPr/>
                      </p:nvSpPr>
                      <p:spPr>
                        <a:xfrm rot="9991816">
                          <a:off x="2912998" y="4971665"/>
                          <a:ext cx="963725" cy="70788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91440" tIns="45720" rIns="91440" bIns="45720">
                          <a:spAutoFit/>
                        </a:bodyPr>
                        <a:lstStyle/>
                        <a:p>
                          <a:pPr algn="ctr"/>
                          <a:r>
                            <a:rPr lang="ru-RU" sz="4000" b="1" cap="none" spc="0" dirty="0" smtClean="0">
                              <a:ln w="17780" cmpd="sng">
                                <a:solidFill>
                                  <a:srgbClr val="FFFFFF"/>
                                </a:solidFill>
                                <a:prstDash val="solid"/>
                                <a:miter lim="800000"/>
                              </a:ln>
                              <a:gradFill rotWithShape="1">
                                <a:gsLst>
                                  <a:gs pos="0">
                                    <a:srgbClr val="000000">
                                      <a:tint val="92000"/>
                                      <a:shade val="100000"/>
                                      <a:satMod val="150000"/>
                                    </a:srgbClr>
                                  </a:gs>
                                  <a:gs pos="49000">
                                    <a:srgbClr val="000000">
                                      <a:tint val="89000"/>
                                      <a:shade val="90000"/>
                                      <a:satMod val="150000"/>
                                    </a:srgbClr>
                                  </a:gs>
                                  <a:gs pos="50000">
                                    <a:srgbClr val="000000">
                                      <a:tint val="100000"/>
                                      <a:shade val="75000"/>
                                      <a:satMod val="150000"/>
                                    </a:srgbClr>
                                  </a:gs>
                                  <a:gs pos="95000">
                                    <a:srgbClr val="000000">
                                      <a:shade val="47000"/>
                                      <a:satMod val="150000"/>
                                    </a:srgbClr>
                                  </a:gs>
                                  <a:gs pos="100000">
                                    <a:srgbClr val="000000">
                                      <a:shade val="39000"/>
                                      <a:satMod val="150000"/>
                                    </a:srgb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50800" algn="tl" rotWithShape="0">
                                  <a:srgbClr val="000000"/>
                                </a:outerShdw>
                              </a:effectLst>
                            </a:rPr>
                            <a:t>150</a:t>
                          </a:r>
                          <a:endParaRPr lang="ru-RU" sz="4000" b="1" cap="none" spc="0" dirty="0">
                            <a:ln w="17780" cmpd="sng">
                              <a:solidFill>
                                <a:srgbClr val="FFFFFF"/>
                              </a:solidFill>
                              <a:prstDash val="solid"/>
                              <a:miter lim="800000"/>
                            </a:ln>
                            <a:gradFill rotWithShape="1">
                              <a:gsLst>
                                <a:gs pos="0">
                                  <a:srgbClr val="000000">
                                    <a:tint val="92000"/>
                                    <a:shade val="100000"/>
                                    <a:satMod val="150000"/>
                                  </a:srgbClr>
                                </a:gs>
                                <a:gs pos="49000">
                                  <a:srgbClr val="000000">
                                    <a:tint val="89000"/>
                                    <a:shade val="90000"/>
                                    <a:satMod val="150000"/>
                                  </a:srgbClr>
                                </a:gs>
                                <a:gs pos="50000">
                                  <a:srgbClr val="000000">
                                    <a:tint val="100000"/>
                                    <a:shade val="75000"/>
                                    <a:satMod val="150000"/>
                                  </a:srgbClr>
                                </a:gs>
                                <a:gs pos="95000">
                                  <a:srgbClr val="000000">
                                    <a:shade val="47000"/>
                                    <a:satMod val="150000"/>
                                  </a:srgbClr>
                                </a:gs>
                                <a:gs pos="100000">
                                  <a:srgbClr val="000000">
                                    <a:shade val="39000"/>
                                    <a:satMod val="150000"/>
                                  </a:srgb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algn="tl" rotWithShape="0">
                                <a:srgbClr val="000000"/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119" name="Прямоугольник 118"/>
                      <p:cNvSpPr/>
                      <p:nvPr/>
                    </p:nvSpPr>
                    <p:spPr>
                      <a:xfrm rot="11752548">
                        <a:off x="1966341" y="4954530"/>
                        <a:ext cx="963725" cy="70788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91440" tIns="45720" rIns="91440" bIns="45720">
                        <a:spAutoFit/>
                      </a:bodyPr>
                      <a:lstStyle/>
                      <a:p>
                        <a:pPr algn="ctr"/>
                        <a:r>
                          <a:rPr lang="ru-RU" sz="4000" b="0" cap="none" spc="0" dirty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</a:rPr>
                          <a:t>200</a:t>
                        </a:r>
                        <a:endParaRPr lang="ru-RU" sz="40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121" name="Прямоугольник 120"/>
                    <p:cNvSpPr/>
                    <p:nvPr/>
                  </p:nvSpPr>
                  <p:spPr>
                    <a:xfrm rot="17501029">
                      <a:off x="775245" y="2930112"/>
                      <a:ext cx="102784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ru-RU" sz="32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</a:rPr>
                        <a:t>приз</a:t>
                      </a:r>
                      <a:endParaRPr lang="ru-RU" sz="32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p:txBody>
                </p:sp>
              </p:grpSp>
              <p:cxnSp>
                <p:nvCxnSpPr>
                  <p:cNvPr id="124" name="Прямая со стрелкой 123"/>
                  <p:cNvCxnSpPr/>
                  <p:nvPr/>
                </p:nvCxnSpPr>
                <p:spPr>
                  <a:xfrm flipH="1" flipV="1">
                    <a:off x="1475656" y="4581128"/>
                    <a:ext cx="360040" cy="360040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6" name="Прямоугольник 125"/>
                <p:cNvSpPr/>
                <p:nvPr/>
              </p:nvSpPr>
              <p:spPr>
                <a:xfrm rot="15408026">
                  <a:off x="800345" y="3697018"/>
                  <a:ext cx="963725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4000" b="0" cap="none" spc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250</a:t>
                  </a:r>
                  <a:endParaRPr lang="ru-RU" sz="4000" b="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28" name="Прямоугольник 127"/>
              <p:cNvSpPr/>
              <p:nvPr/>
            </p:nvSpPr>
            <p:spPr>
              <a:xfrm rot="18986304">
                <a:off x="1226842" y="2079429"/>
                <a:ext cx="96372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0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300</a:t>
                </a:r>
                <a:endParaRPr lang="ru-RU" sz="4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0" name="Прямоугольник 129"/>
            <p:cNvSpPr/>
            <p:nvPr/>
          </p:nvSpPr>
          <p:spPr>
            <a:xfrm rot="20933116">
              <a:off x="1753038" y="2291115"/>
              <a:ext cx="47000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Б</a:t>
              </a:r>
              <a:endPara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4" name="Группа 69"/>
          <p:cNvGrpSpPr/>
          <p:nvPr/>
        </p:nvGrpSpPr>
        <p:grpSpPr>
          <a:xfrm rot="14525451">
            <a:off x="1504026" y="3031684"/>
            <a:ext cx="1819058" cy="996201"/>
            <a:chOff x="2543175" y="3789040"/>
            <a:chExt cx="1819058" cy="996201"/>
          </a:xfrm>
        </p:grpSpPr>
        <p:sp>
          <p:nvSpPr>
            <p:cNvPr id="67" name="Стрелка вниз 66"/>
            <p:cNvSpPr/>
            <p:nvPr/>
          </p:nvSpPr>
          <p:spPr>
            <a:xfrm rot="18853060">
              <a:off x="3322739" y="3745748"/>
              <a:ext cx="259929" cy="1819058"/>
            </a:xfrm>
            <a:prstGeom prst="downArrow">
              <a:avLst>
                <a:gd name="adj1" fmla="val 50000"/>
                <a:gd name="adj2" fmla="val 215942"/>
              </a:avLst>
            </a:prstGeom>
            <a:solidFill>
              <a:srgbClr val="33CC33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2555776" y="3789040"/>
              <a:ext cx="360040" cy="36004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7" name="Picture 3" descr="C:\Users\user\Desktop\дракончики\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93788" y="1988840"/>
            <a:ext cx="5250212" cy="3851978"/>
          </a:xfrm>
          <a:prstGeom prst="rect">
            <a:avLst/>
          </a:prstGeom>
          <a:noFill/>
        </p:spPr>
      </p:pic>
      <p:sp>
        <p:nvSpPr>
          <p:cNvPr id="32" name="Скругленный прямоугольник 31"/>
          <p:cNvSpPr/>
          <p:nvPr/>
        </p:nvSpPr>
        <p:spPr>
          <a:xfrm>
            <a:off x="539552" y="620688"/>
            <a:ext cx="792088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П</a:t>
            </a:r>
            <a:endParaRPr lang="ru-RU" sz="80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547664" y="620688"/>
            <a:ext cx="792088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Ы</a:t>
            </a:r>
            <a:endParaRPr lang="ru-RU" sz="80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55776" y="620688"/>
            <a:ext cx="792088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Х</a:t>
            </a:r>
            <a:endParaRPr lang="ru-RU" sz="80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47664" y="620688"/>
            <a:ext cx="864096" cy="12241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555776" y="620688"/>
            <a:ext cx="864096" cy="12241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563888" y="620688"/>
            <a:ext cx="792088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А</a:t>
            </a:r>
            <a:endParaRPr lang="ru-RU" sz="80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563888" y="620688"/>
            <a:ext cx="864096" cy="12241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39552" y="620688"/>
            <a:ext cx="864096" cy="12241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8676456" y="6453336"/>
            <a:ext cx="467544" cy="404664"/>
          </a:xfrm>
          <a:prstGeom prst="actionButtonForwardNext">
            <a:avLst/>
          </a:prstGeom>
          <a:solidFill>
            <a:srgbClr val="99FF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44008" y="620688"/>
            <a:ext cx="792088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Л</a:t>
            </a:r>
            <a:endParaRPr lang="ru-RU" sz="80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652120" y="620688"/>
            <a:ext cx="792088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К</a:t>
            </a:r>
            <a:endParaRPr lang="ru-RU" sz="80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660232" y="620688"/>
            <a:ext cx="792088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А</a:t>
            </a:r>
            <a:endParaRPr lang="ru-RU" sz="80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644008" y="620688"/>
            <a:ext cx="864096" cy="12241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652120" y="620688"/>
            <a:ext cx="864096" cy="12241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660232" y="620688"/>
            <a:ext cx="864096" cy="12241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3620000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360000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400000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00000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3" grpId="0" animBg="1"/>
      <p:bldP spid="39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763688" y="188640"/>
            <a:ext cx="5256584" cy="1446550"/>
            <a:chOff x="1907704" y="332656"/>
            <a:chExt cx="5256584" cy="144655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907704" y="476672"/>
              <a:ext cx="5256584" cy="1296144"/>
            </a:xfrm>
            <a:prstGeom prst="roundRect">
              <a:avLst/>
            </a:prstGeom>
            <a:solidFill>
              <a:schemeClr val="accent6"/>
            </a:solidFill>
            <a:ln w="571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275856" y="332656"/>
              <a:ext cx="2845651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3  тур</a:t>
              </a:r>
              <a:endParaRPr lang="ru-RU" sz="8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Вертикальный свиток 5"/>
          <p:cNvSpPr/>
          <p:nvPr/>
        </p:nvSpPr>
        <p:spPr>
          <a:xfrm>
            <a:off x="251520" y="1844824"/>
            <a:ext cx="6624736" cy="4392488"/>
          </a:xfrm>
          <a:prstGeom prst="verticalScroll">
            <a:avLst>
              <a:gd name="adj" fmla="val 16197"/>
            </a:avLst>
          </a:prstGeom>
          <a:solidFill>
            <a:srgbClr val="99FF66"/>
          </a:solidFill>
          <a:ln>
            <a:solidFill>
              <a:srgbClr val="0099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Bookman Old Style" pitchFamily="18" charset="0"/>
              </a:rPr>
              <a:t>Какое  отчество носит  </a:t>
            </a:r>
            <a:r>
              <a:rPr lang="ru-RU" sz="3600" b="1" dirty="0" smtClean="0">
                <a:solidFill>
                  <a:srgbClr val="008000"/>
                </a:solidFill>
                <a:latin typeface="Bookman Old Style" pitchFamily="18" charset="0"/>
              </a:rPr>
              <a:t>Дракон </a:t>
            </a:r>
            <a:r>
              <a:rPr lang="ru-RU" sz="3600" b="1" dirty="0" smtClean="0">
                <a:latin typeface="Bookman Old Style" pitchFamily="18" charset="0"/>
              </a:rPr>
              <a:t>из русских сказок?</a:t>
            </a:r>
            <a:endParaRPr lang="ru-RU" sz="3600" b="1" dirty="0">
              <a:latin typeface="Bookman Old Style" pitchFamily="18" charset="0"/>
            </a:endParaRPr>
          </a:p>
        </p:txBody>
      </p:sp>
      <p:pic>
        <p:nvPicPr>
          <p:cNvPr id="1027" name="Picture 3" descr="C:\Users\user\Desktop\дракончики\2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996952"/>
            <a:ext cx="3491880" cy="2940531"/>
          </a:xfrm>
          <a:prstGeom prst="rect">
            <a:avLst/>
          </a:prstGeom>
          <a:noFill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76456" y="6453336"/>
            <a:ext cx="467544" cy="404664"/>
          </a:xfrm>
          <a:prstGeom prst="actionButtonForwardNext">
            <a:avLst/>
          </a:prstGeom>
          <a:solidFill>
            <a:srgbClr val="99FF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"/>
          <p:cNvGrpSpPr/>
          <p:nvPr/>
        </p:nvGrpSpPr>
        <p:grpSpPr>
          <a:xfrm>
            <a:off x="395536" y="2204864"/>
            <a:ext cx="4060923" cy="4122759"/>
            <a:chOff x="395536" y="2204864"/>
            <a:chExt cx="4060923" cy="4122759"/>
          </a:xfrm>
        </p:grpSpPr>
        <p:grpSp>
          <p:nvGrpSpPr>
            <p:cNvPr id="3" name="Группа 128"/>
            <p:cNvGrpSpPr/>
            <p:nvPr/>
          </p:nvGrpSpPr>
          <p:grpSpPr>
            <a:xfrm>
              <a:off x="395536" y="2204864"/>
              <a:ext cx="4060923" cy="4122759"/>
              <a:chOff x="928265" y="1556792"/>
              <a:chExt cx="4060923" cy="4122759"/>
            </a:xfrm>
          </p:grpSpPr>
          <p:grpSp>
            <p:nvGrpSpPr>
              <p:cNvPr id="4" name="Группа 126"/>
              <p:cNvGrpSpPr/>
              <p:nvPr/>
            </p:nvGrpSpPr>
            <p:grpSpPr>
              <a:xfrm>
                <a:off x="928265" y="1556792"/>
                <a:ext cx="4060923" cy="4122759"/>
                <a:chOff x="928265" y="1556792"/>
                <a:chExt cx="4060923" cy="4122759"/>
              </a:xfrm>
            </p:grpSpPr>
            <p:grpSp>
              <p:nvGrpSpPr>
                <p:cNvPr id="5" name="Группа 124"/>
                <p:cNvGrpSpPr/>
                <p:nvPr/>
              </p:nvGrpSpPr>
              <p:grpSpPr>
                <a:xfrm>
                  <a:off x="971600" y="1556792"/>
                  <a:ext cx="4017588" cy="4122759"/>
                  <a:chOff x="971600" y="1556792"/>
                  <a:chExt cx="4017588" cy="4122759"/>
                </a:xfrm>
              </p:grpSpPr>
              <p:grpSp>
                <p:nvGrpSpPr>
                  <p:cNvPr id="6" name="Группа 121"/>
                  <p:cNvGrpSpPr/>
                  <p:nvPr/>
                </p:nvGrpSpPr>
                <p:grpSpPr>
                  <a:xfrm>
                    <a:off x="971600" y="1556792"/>
                    <a:ext cx="4017588" cy="4122759"/>
                    <a:chOff x="971600" y="1556792"/>
                    <a:chExt cx="4017588" cy="4122759"/>
                  </a:xfrm>
                </p:grpSpPr>
                <p:grpSp>
                  <p:nvGrpSpPr>
                    <p:cNvPr id="7" name="Группа 119"/>
                    <p:cNvGrpSpPr/>
                    <p:nvPr/>
                  </p:nvGrpSpPr>
                  <p:grpSpPr>
                    <a:xfrm>
                      <a:off x="971600" y="1556792"/>
                      <a:ext cx="4017588" cy="4122759"/>
                      <a:chOff x="971600" y="1556792"/>
                      <a:chExt cx="4017588" cy="4122759"/>
                    </a:xfrm>
                  </p:grpSpPr>
                  <p:grpSp>
                    <p:nvGrpSpPr>
                      <p:cNvPr id="8" name="Группа 117"/>
                      <p:cNvGrpSpPr/>
                      <p:nvPr/>
                    </p:nvGrpSpPr>
                    <p:grpSpPr>
                      <a:xfrm>
                        <a:off x="971600" y="1556792"/>
                        <a:ext cx="4017588" cy="4122759"/>
                        <a:chOff x="971600" y="1556792"/>
                        <a:chExt cx="4017588" cy="4122759"/>
                      </a:xfrm>
                    </p:grpSpPr>
                    <p:grpSp>
                      <p:nvGrpSpPr>
                        <p:cNvPr id="9" name="Группа 114"/>
                        <p:cNvGrpSpPr/>
                        <p:nvPr/>
                      </p:nvGrpSpPr>
                      <p:grpSpPr>
                        <a:xfrm>
                          <a:off x="971600" y="1556792"/>
                          <a:ext cx="4017588" cy="4085214"/>
                          <a:chOff x="971600" y="1556792"/>
                          <a:chExt cx="4017588" cy="4085214"/>
                        </a:xfrm>
                      </p:grpSpPr>
                      <p:grpSp>
                        <p:nvGrpSpPr>
                          <p:cNvPr id="10" name="Группа 112"/>
                          <p:cNvGrpSpPr/>
                          <p:nvPr/>
                        </p:nvGrpSpPr>
                        <p:grpSpPr>
                          <a:xfrm>
                            <a:off x="971600" y="1556792"/>
                            <a:ext cx="4017588" cy="4085214"/>
                            <a:chOff x="971600" y="1556792"/>
                            <a:chExt cx="4017588" cy="4085214"/>
                          </a:xfrm>
                        </p:grpSpPr>
                        <p:grpSp>
                          <p:nvGrpSpPr>
                            <p:cNvPr id="11" name="Группа 110"/>
                            <p:cNvGrpSpPr/>
                            <p:nvPr/>
                          </p:nvGrpSpPr>
                          <p:grpSpPr>
                            <a:xfrm>
                              <a:off x="971600" y="1556792"/>
                              <a:ext cx="4017588" cy="4085214"/>
                              <a:chOff x="971600" y="1556792"/>
                              <a:chExt cx="4017588" cy="4085214"/>
                            </a:xfrm>
                          </p:grpSpPr>
                          <p:grpSp>
                            <p:nvGrpSpPr>
                              <p:cNvPr id="12" name="Группа 108"/>
                              <p:cNvGrpSpPr/>
                              <p:nvPr/>
                            </p:nvGrpSpPr>
                            <p:grpSpPr>
                              <a:xfrm>
                                <a:off x="971600" y="1556792"/>
                                <a:ext cx="4017588" cy="4085214"/>
                                <a:chOff x="971600" y="1556792"/>
                                <a:chExt cx="4017588" cy="4085214"/>
                              </a:xfrm>
                            </p:grpSpPr>
                            <p:grpSp>
                              <p:nvGrpSpPr>
                                <p:cNvPr id="13" name="Группа 106"/>
                                <p:cNvGrpSpPr/>
                                <p:nvPr/>
                              </p:nvGrpSpPr>
                              <p:grpSpPr>
                                <a:xfrm>
                                  <a:off x="971600" y="1556792"/>
                                  <a:ext cx="4017588" cy="4085214"/>
                                  <a:chOff x="827584" y="1526657"/>
                                  <a:chExt cx="4017588" cy="4085214"/>
                                </a:xfrm>
                              </p:grpSpPr>
                              <p:pic>
                                <p:nvPicPr>
                                  <p:cNvPr id="104" name="Picture 28" descr="оля-ля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4" cstate="email">
                                    <a:clrChange>
                                      <a:clrFrom>
                                        <a:srgbClr val="FFFEBB"/>
                                      </a:clrFrom>
                                      <a:clrTo>
                                        <a:srgbClr val="FFFEBB">
                                          <a:alpha val="0"/>
                                        </a:srgbClr>
                                      </a:clrTo>
                                    </a:clrChange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827584" y="1628800"/>
                                    <a:ext cx="4017588" cy="398307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</p:pic>
                              <p:sp>
                                <p:nvSpPr>
                                  <p:cNvPr id="106" name="Прямоугольник 105"/>
                                  <p:cNvSpPr/>
                                  <p:nvPr/>
                                </p:nvSpPr>
                                <p:spPr>
                                  <a:xfrm rot="622995">
                                    <a:off x="2922523" y="1526657"/>
                                    <a:ext cx="548548" cy="92333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lIns="91440" tIns="45720" rIns="91440" bIns="45720">
                                    <a:spAutoFit/>
                                    <a:scene3d>
                                      <a:camera prst="orthographicFront"/>
                                      <a:lightRig rig="soft" dir="t">
                                        <a:rot lat="0" lon="0" rev="10800000"/>
                                      </a:lightRig>
                                    </a:scene3d>
                                    <a:sp3d>
                                      <a:bevelT w="27940" h="12700"/>
                                      <a:contourClr>
                                        <a:srgbClr val="DDDDDD"/>
                                      </a:contourClr>
                                    </a:sp3d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ru-RU" sz="5400" b="1" cap="none" spc="150" dirty="0" smtClean="0">
                                        <a:ln w="11430"/>
                                        <a:solidFill>
                                          <a:srgbClr val="F8F8F8"/>
                                        </a:solidFill>
                                        <a:effectLst>
                                          <a:outerShdw blurRad="25400" algn="tl" rotWithShape="0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</a:rPr>
                                      <a:t>+</a:t>
                                    </a:r>
                                    <a:endParaRPr lang="ru-RU" sz="5400" b="1" cap="none" spc="150" dirty="0">
                                      <a:ln w="11430"/>
                                      <a:solidFill>
                                        <a:srgbClr val="F8F8F8"/>
                                      </a:solidFill>
                                      <a:effectLst>
                                        <a:outerShdw blurRad="25400" algn="tl" rotWithShape="0">
                                          <a:srgbClr val="000000">
                                            <a:alpha val="43000"/>
                                          </a:srgbClr>
                                        </a:outerShdw>
                                      </a:effectLst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08" name="Прямоугольник 107"/>
                                <p:cNvSpPr/>
                                <p:nvPr/>
                              </p:nvSpPr>
                              <p:spPr>
                                <a:xfrm rot="2202538">
                                  <a:off x="3705646" y="2129067"/>
                                  <a:ext cx="704039" cy="707886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lIns="91440" tIns="45720" rIns="91440" bIns="45720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ru-RU" sz="4000" b="1" cap="none" spc="0" dirty="0" smtClean="0">
                                      <a:ln w="17780" cmpd="sng">
                                        <a:solidFill>
                                          <a:srgbClr val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gradFill rotWithShape="1">
                                        <a:gsLst>
                                          <a:gs pos="0">
                                            <a:srgbClr val="000000">
                                              <a:tint val="92000"/>
                                              <a:shade val="100000"/>
                                              <a:satMod val="150000"/>
                                            </a:srgbClr>
                                          </a:gs>
                                          <a:gs pos="49000">
                                            <a:srgbClr val="000000">
                                              <a:tint val="89000"/>
                                              <a:shade val="90000"/>
                                              <a:satMod val="150000"/>
                                            </a:srgbClr>
                                          </a:gs>
                                          <a:gs pos="50000">
                                            <a:srgbClr val="000000">
                                              <a:tint val="100000"/>
                                              <a:shade val="75000"/>
                                              <a:satMod val="150000"/>
                                            </a:srgbClr>
                                          </a:gs>
                                          <a:gs pos="95000">
                                            <a:srgbClr val="000000">
                                              <a:shade val="47000"/>
                                              <a:satMod val="150000"/>
                                            </a:srgbClr>
                                          </a:gs>
                                          <a:gs pos="100000">
                                            <a:srgbClr val="000000">
                                              <a:shade val="39000"/>
                                              <a:satMod val="150000"/>
                                            </a:srgbClr>
                                          </a:gs>
                                        </a:gsLst>
                                        <a:lin ang="5400000"/>
                                      </a:gradFill>
                                      <a:effectLst>
                                        <a:outerShdw blurRad="50800" algn="tl" rotWithShape="0">
                                          <a:srgbClr val="000000"/>
                                        </a:outerShdw>
                                      </a:effectLst>
                                    </a:rPr>
                                    <a:t>50</a:t>
                                  </a:r>
                                  <a:endParaRPr lang="ru-RU" sz="4000" b="1" cap="none" spc="0" dirty="0">
                                    <a:ln w="17780" cmpd="sng">
                                      <a:solidFill>
                                        <a:srgbClr val="FFFFFF"/>
                                      </a:solidFill>
                                      <a:prstDash val="solid"/>
                                      <a:miter lim="800000"/>
                                    </a:ln>
                                    <a:gradFill rotWithShape="1">
                                      <a:gsLst>
                                        <a:gs pos="0">
                                          <a:srgbClr val="000000">
                                            <a:tint val="92000"/>
                                            <a:shade val="100000"/>
                                            <a:satMod val="150000"/>
                                          </a:srgbClr>
                                        </a:gs>
                                        <a:gs pos="49000">
                                          <a:srgbClr val="000000">
                                            <a:tint val="89000"/>
                                            <a:shade val="90000"/>
                                            <a:satMod val="150000"/>
                                          </a:srgbClr>
                                        </a:gs>
                                        <a:gs pos="50000">
                                          <a:srgbClr val="000000">
                                            <a:tint val="100000"/>
                                            <a:shade val="75000"/>
                                            <a:satMod val="150000"/>
                                          </a:srgbClr>
                                        </a:gs>
                                        <a:gs pos="95000">
                                          <a:srgbClr val="000000">
                                            <a:shade val="47000"/>
                                            <a:satMod val="150000"/>
                                          </a:srgbClr>
                                        </a:gs>
                                        <a:gs pos="100000">
                                          <a:srgbClr val="000000">
                                            <a:shade val="39000"/>
                                            <a:satMod val="150000"/>
                                          </a:srgbClr>
                                        </a:gs>
                                      </a:gsLst>
                                      <a:lin ang="5400000"/>
                                    </a:gradFill>
                                    <a:effectLst>
                                      <a:outerShdw blurRad="50800" algn="tl" rotWithShape="0">
                                        <a:srgbClr val="000000"/>
                                      </a:outerShdw>
                                    </a:effectLst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10" name="Прямоугольник 109"/>
                              <p:cNvSpPr/>
                              <p:nvPr/>
                            </p:nvSpPr>
                            <p:spPr>
                              <a:xfrm rot="4922632">
                                <a:off x="4197552" y="2884708"/>
                                <a:ext cx="679994" cy="707886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lIns="91440" tIns="45720" rIns="91440" bIns="4572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4000" cap="none" spc="0" dirty="0" smtClean="0">
                                    <a:ln w="18415" cmpd="sng">
                                      <a:solidFill>
                                        <a:srgbClr val="FFFFFF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63500" dir="3600000" algn="tl" rotWithShape="0">
                                        <a:srgbClr val="000000">
                                          <a:alpha val="70000"/>
                                        </a:srgbClr>
                                      </a:outerShdw>
                                    </a:effectLst>
                                  </a:rPr>
                                  <a:t>х2</a:t>
                                </a:r>
                                <a:endParaRPr lang="ru-RU" sz="4000" cap="none" spc="0" dirty="0">
                                  <a:ln w="18415" cmpd="sng">
                                    <a:solidFill>
                                      <a:srgbClr val="FFFFFF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63500" dir="3600000" algn="tl" rotWithShape="0">
                                      <a:srgbClr val="000000">
                                        <a:alpha val="70000"/>
                                      </a:srgbClr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12" name="Прямоугольник 111"/>
                            <p:cNvSpPr/>
                            <p:nvPr/>
                          </p:nvSpPr>
                          <p:spPr>
                            <a:xfrm rot="6308384">
                              <a:off x="4125598" y="3776652"/>
                              <a:ext cx="963725" cy="70788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91440" tIns="45720" rIns="91440" bIns="4572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4000" b="1" cap="none" spc="0" dirty="0" smtClean="0">
                                  <a:ln w="17780" cmpd="sng">
                                    <a:solidFill>
                                      <a:srgbClr val="FFFFFF"/>
                                    </a:solidFill>
                                    <a:prstDash val="solid"/>
                                    <a:miter lim="800000"/>
                                  </a:ln>
                                  <a:gradFill rotWithShape="1">
                                    <a:gsLst>
                                      <a:gs pos="0">
                                        <a:srgbClr val="000000">
                                          <a:tint val="92000"/>
                                          <a:shade val="100000"/>
                                          <a:satMod val="150000"/>
                                        </a:srgbClr>
                                      </a:gs>
                                      <a:gs pos="49000">
                                        <a:srgbClr val="000000">
                                          <a:tint val="89000"/>
                                          <a:shade val="90000"/>
                                          <a:satMod val="150000"/>
                                        </a:srgbClr>
                                      </a:gs>
                                      <a:gs pos="50000">
                                        <a:srgbClr val="000000">
                                          <a:tint val="100000"/>
                                          <a:shade val="75000"/>
                                          <a:satMod val="150000"/>
                                        </a:srgbClr>
                                      </a:gs>
                                      <a:gs pos="95000">
                                        <a:srgbClr val="000000">
                                          <a:shade val="47000"/>
                                          <a:satMod val="150000"/>
                                        </a:srgbClr>
                                      </a:gs>
                                      <a:gs pos="100000">
                                        <a:srgbClr val="000000">
                                          <a:shade val="39000"/>
                                          <a:satMod val="150000"/>
                                        </a:srgb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outerShdw blurRad="50800" algn="tl" rotWithShape="0">
                                      <a:srgbClr val="000000"/>
                                    </a:outerShdw>
                                  </a:effectLst>
                                </a:rPr>
                                <a:t>100</a:t>
                              </a:r>
                              <a:endParaRPr lang="ru-RU" sz="4000" b="1" cap="none" spc="0" dirty="0">
                                <a:ln w="17780" cmpd="sng">
                                  <a:solidFill>
                                    <a:srgbClr val="FFFFFF"/>
                                  </a:solidFill>
                                  <a:prstDash val="solid"/>
                                  <a:miter lim="800000"/>
                                </a:ln>
                                <a:gradFill rotWithShape="1">
                                  <a:gsLst>
                                    <a:gs pos="0">
                                      <a:srgbClr val="000000">
                                        <a:tint val="92000"/>
                                        <a:shade val="100000"/>
                                        <a:satMod val="150000"/>
                                      </a:srgbClr>
                                    </a:gs>
                                    <a:gs pos="49000">
                                      <a:srgbClr val="000000">
                                        <a:tint val="89000"/>
                                        <a:shade val="90000"/>
                                        <a:satMod val="150000"/>
                                      </a:srgbClr>
                                    </a:gs>
                                    <a:gs pos="50000">
                                      <a:srgbClr val="000000">
                                        <a:tint val="100000"/>
                                        <a:shade val="75000"/>
                                        <a:satMod val="150000"/>
                                      </a:srgbClr>
                                    </a:gs>
                                    <a:gs pos="95000">
                                      <a:srgbClr val="000000">
                                        <a:shade val="47000"/>
                                        <a:satMod val="150000"/>
                                      </a:srgbClr>
                                    </a:gs>
                                    <a:gs pos="100000">
                                      <a:srgbClr val="000000">
                                        <a:shade val="39000"/>
                                        <a:satMod val="150000"/>
                                      </a:srgb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50800" algn="tl" rotWithShape="0">
                                    <a:srgbClr val="000000"/>
                                  </a:outerShdw>
                                </a:effectLst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14" name="Прямоугольник 113"/>
                          <p:cNvSpPr/>
                          <p:nvPr/>
                        </p:nvSpPr>
                        <p:spPr>
                          <a:xfrm rot="8136348">
                            <a:off x="3721484" y="4646380"/>
                            <a:ext cx="962122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91440" tIns="45720" rIns="91440" bIns="4572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2800" b="0" cap="none" spc="0" dirty="0" smtClean="0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63500" dir="3600000" algn="tl" rotWithShape="0">
                                    <a:srgbClr val="000000">
                                      <a:alpha val="70000"/>
                                    </a:srgbClr>
                                  </a:outerShdw>
                                </a:effectLst>
                              </a:rPr>
                              <a:t>шанс</a:t>
                            </a:r>
                            <a:endParaRPr lang="ru-RU" sz="2800" b="0" cap="none" spc="0" dirty="0">
                              <a:ln w="18415" cmpd="sng">
                                <a:solidFill>
                                  <a:srgbClr val="FFFFFF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63500" dir="3600000" algn="tl" rotWithShape="0">
                                  <a:srgbClr val="000000">
                                    <a:alpha val="70000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  <p:sp>
                      <p:nvSpPr>
                        <p:cNvPr id="117" name="Прямоугольник 116"/>
                        <p:cNvSpPr/>
                        <p:nvPr/>
                      </p:nvSpPr>
                      <p:spPr>
                        <a:xfrm rot="9991816">
                          <a:off x="2912998" y="4971665"/>
                          <a:ext cx="963725" cy="70788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91440" tIns="45720" rIns="91440" bIns="45720">
                          <a:spAutoFit/>
                        </a:bodyPr>
                        <a:lstStyle/>
                        <a:p>
                          <a:pPr algn="ctr"/>
                          <a:r>
                            <a:rPr lang="ru-RU" sz="4000" b="1" cap="none" spc="0" dirty="0" smtClean="0">
                              <a:ln w="17780" cmpd="sng">
                                <a:solidFill>
                                  <a:srgbClr val="FFFFFF"/>
                                </a:solidFill>
                                <a:prstDash val="solid"/>
                                <a:miter lim="800000"/>
                              </a:ln>
                              <a:gradFill rotWithShape="1">
                                <a:gsLst>
                                  <a:gs pos="0">
                                    <a:srgbClr val="000000">
                                      <a:tint val="92000"/>
                                      <a:shade val="100000"/>
                                      <a:satMod val="150000"/>
                                    </a:srgbClr>
                                  </a:gs>
                                  <a:gs pos="49000">
                                    <a:srgbClr val="000000">
                                      <a:tint val="89000"/>
                                      <a:shade val="90000"/>
                                      <a:satMod val="150000"/>
                                    </a:srgbClr>
                                  </a:gs>
                                  <a:gs pos="50000">
                                    <a:srgbClr val="000000">
                                      <a:tint val="100000"/>
                                      <a:shade val="75000"/>
                                      <a:satMod val="150000"/>
                                    </a:srgbClr>
                                  </a:gs>
                                  <a:gs pos="95000">
                                    <a:srgbClr val="000000">
                                      <a:shade val="47000"/>
                                      <a:satMod val="150000"/>
                                    </a:srgbClr>
                                  </a:gs>
                                  <a:gs pos="100000">
                                    <a:srgbClr val="000000">
                                      <a:shade val="39000"/>
                                      <a:satMod val="150000"/>
                                    </a:srgb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50800" algn="tl" rotWithShape="0">
                                  <a:srgbClr val="000000"/>
                                </a:outerShdw>
                              </a:effectLst>
                            </a:rPr>
                            <a:t>150</a:t>
                          </a:r>
                          <a:endParaRPr lang="ru-RU" sz="4000" b="1" cap="none" spc="0" dirty="0">
                            <a:ln w="17780" cmpd="sng">
                              <a:solidFill>
                                <a:srgbClr val="FFFFFF"/>
                              </a:solidFill>
                              <a:prstDash val="solid"/>
                              <a:miter lim="800000"/>
                            </a:ln>
                            <a:gradFill rotWithShape="1">
                              <a:gsLst>
                                <a:gs pos="0">
                                  <a:srgbClr val="000000">
                                    <a:tint val="92000"/>
                                    <a:shade val="100000"/>
                                    <a:satMod val="150000"/>
                                  </a:srgbClr>
                                </a:gs>
                                <a:gs pos="49000">
                                  <a:srgbClr val="000000">
                                    <a:tint val="89000"/>
                                    <a:shade val="90000"/>
                                    <a:satMod val="150000"/>
                                  </a:srgbClr>
                                </a:gs>
                                <a:gs pos="50000">
                                  <a:srgbClr val="000000">
                                    <a:tint val="100000"/>
                                    <a:shade val="75000"/>
                                    <a:satMod val="150000"/>
                                  </a:srgbClr>
                                </a:gs>
                                <a:gs pos="95000">
                                  <a:srgbClr val="000000">
                                    <a:shade val="47000"/>
                                    <a:satMod val="150000"/>
                                  </a:srgbClr>
                                </a:gs>
                                <a:gs pos="100000">
                                  <a:srgbClr val="000000">
                                    <a:shade val="39000"/>
                                    <a:satMod val="150000"/>
                                  </a:srgb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algn="tl" rotWithShape="0">
                                <a:srgbClr val="000000"/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119" name="Прямоугольник 118"/>
                      <p:cNvSpPr/>
                      <p:nvPr/>
                    </p:nvSpPr>
                    <p:spPr>
                      <a:xfrm rot="11752548">
                        <a:off x="1966341" y="4954530"/>
                        <a:ext cx="963725" cy="70788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91440" tIns="45720" rIns="91440" bIns="45720">
                        <a:spAutoFit/>
                      </a:bodyPr>
                      <a:lstStyle/>
                      <a:p>
                        <a:pPr algn="ctr"/>
                        <a:r>
                          <a:rPr lang="ru-RU" sz="4000" b="0" cap="none" spc="0" dirty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</a:rPr>
                          <a:t>200</a:t>
                        </a:r>
                        <a:endParaRPr lang="ru-RU" sz="40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121" name="Прямоугольник 120"/>
                    <p:cNvSpPr/>
                    <p:nvPr/>
                  </p:nvSpPr>
                  <p:spPr>
                    <a:xfrm rot="17501029">
                      <a:off x="775245" y="2930112"/>
                      <a:ext cx="102784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ru-RU" sz="32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</a:rPr>
                        <a:t>приз</a:t>
                      </a:r>
                      <a:endParaRPr lang="ru-RU" sz="32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p:txBody>
                </p:sp>
              </p:grpSp>
              <p:cxnSp>
                <p:nvCxnSpPr>
                  <p:cNvPr id="124" name="Прямая со стрелкой 123"/>
                  <p:cNvCxnSpPr/>
                  <p:nvPr/>
                </p:nvCxnSpPr>
                <p:spPr>
                  <a:xfrm flipH="1" flipV="1">
                    <a:off x="1475656" y="4581128"/>
                    <a:ext cx="360040" cy="360040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6" name="Прямоугольник 125"/>
                <p:cNvSpPr/>
                <p:nvPr/>
              </p:nvSpPr>
              <p:spPr>
                <a:xfrm rot="15408026">
                  <a:off x="800345" y="3697018"/>
                  <a:ext cx="963725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4000" b="0" cap="none" spc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250</a:t>
                  </a:r>
                  <a:endParaRPr lang="ru-RU" sz="4000" b="0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28" name="Прямоугольник 127"/>
              <p:cNvSpPr/>
              <p:nvPr/>
            </p:nvSpPr>
            <p:spPr>
              <a:xfrm rot="18986304">
                <a:off x="1226842" y="2079429"/>
                <a:ext cx="96372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0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300</a:t>
                </a:r>
                <a:endParaRPr lang="ru-RU" sz="4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0" name="Прямоугольник 129"/>
            <p:cNvSpPr/>
            <p:nvPr/>
          </p:nvSpPr>
          <p:spPr>
            <a:xfrm rot="20933116">
              <a:off x="1753038" y="2291115"/>
              <a:ext cx="47000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Б</a:t>
              </a:r>
              <a:endPara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4" name="Группа 69"/>
          <p:cNvGrpSpPr/>
          <p:nvPr/>
        </p:nvGrpSpPr>
        <p:grpSpPr>
          <a:xfrm rot="14525451">
            <a:off x="1504026" y="3031684"/>
            <a:ext cx="1819058" cy="996201"/>
            <a:chOff x="2543175" y="3789040"/>
            <a:chExt cx="1819058" cy="996201"/>
          </a:xfrm>
        </p:grpSpPr>
        <p:sp>
          <p:nvSpPr>
            <p:cNvPr id="67" name="Стрелка вниз 66"/>
            <p:cNvSpPr/>
            <p:nvPr/>
          </p:nvSpPr>
          <p:spPr>
            <a:xfrm rot="18853060">
              <a:off x="3322739" y="3745748"/>
              <a:ext cx="259929" cy="1819058"/>
            </a:xfrm>
            <a:prstGeom prst="downArrow">
              <a:avLst>
                <a:gd name="adj1" fmla="val 50000"/>
                <a:gd name="adj2" fmla="val 215942"/>
              </a:avLst>
            </a:prstGeom>
            <a:solidFill>
              <a:srgbClr val="33CC33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2555776" y="3789040"/>
              <a:ext cx="360040" cy="36004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7" name="Picture 3" descr="C:\Users\user\Desktop\дракончики\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93788" y="1988840"/>
            <a:ext cx="5250212" cy="3851978"/>
          </a:xfrm>
          <a:prstGeom prst="rect">
            <a:avLst/>
          </a:prstGeom>
          <a:noFill/>
        </p:spPr>
      </p:pic>
      <p:sp>
        <p:nvSpPr>
          <p:cNvPr id="32" name="Скругленный прямоугольник 31"/>
          <p:cNvSpPr/>
          <p:nvPr/>
        </p:nvSpPr>
        <p:spPr>
          <a:xfrm>
            <a:off x="539552" y="620688"/>
            <a:ext cx="792088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Г</a:t>
            </a:r>
            <a:endParaRPr lang="ru-RU" sz="80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547664" y="620688"/>
            <a:ext cx="792088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О</a:t>
            </a:r>
            <a:endParaRPr lang="ru-RU" sz="80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55776" y="620688"/>
            <a:ext cx="792088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Р</a:t>
            </a:r>
            <a:endParaRPr lang="ru-RU" sz="80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47664" y="620688"/>
            <a:ext cx="864096" cy="12241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555776" y="620688"/>
            <a:ext cx="864096" cy="12241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563888" y="620688"/>
            <a:ext cx="792088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Ы</a:t>
            </a:r>
            <a:endParaRPr lang="ru-RU" sz="80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563888" y="620688"/>
            <a:ext cx="864096" cy="12241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39552" y="620688"/>
            <a:ext cx="864096" cy="12241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8676456" y="6453336"/>
            <a:ext cx="467544" cy="404664"/>
          </a:xfrm>
          <a:prstGeom prst="actionButtonForwardNext">
            <a:avLst/>
          </a:prstGeom>
          <a:solidFill>
            <a:srgbClr val="99FF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44008" y="620688"/>
            <a:ext cx="792088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Н</a:t>
            </a:r>
            <a:endParaRPr lang="ru-RU" sz="80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652120" y="620688"/>
            <a:ext cx="792088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Ы</a:t>
            </a:r>
            <a:endParaRPr lang="ru-RU" sz="80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660232" y="620688"/>
            <a:ext cx="792088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Ч</a:t>
            </a:r>
            <a:endParaRPr lang="ru-RU" sz="8000" b="1" dirty="0">
              <a:ln>
                <a:solidFill>
                  <a:srgbClr val="6633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572000" y="620688"/>
            <a:ext cx="864096" cy="12241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580112" y="620688"/>
            <a:ext cx="864096" cy="12241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588224" y="620688"/>
            <a:ext cx="864096" cy="12241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3620000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360000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400000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00000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3" grpId="0" animBg="1"/>
      <p:bldP spid="39" grpId="0" animBg="1"/>
      <p:bldP spid="47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763688" y="188640"/>
            <a:ext cx="5256584" cy="1446550"/>
            <a:chOff x="1907704" y="332656"/>
            <a:chExt cx="5256584" cy="144655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907704" y="476672"/>
              <a:ext cx="5256584" cy="1296144"/>
            </a:xfrm>
            <a:prstGeom prst="roundRect">
              <a:avLst/>
            </a:prstGeom>
            <a:solidFill>
              <a:schemeClr val="accent6"/>
            </a:solidFill>
            <a:ln w="571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777322" y="332656"/>
              <a:ext cx="3842719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ФИНАЛ</a:t>
              </a:r>
              <a:endParaRPr lang="ru-RU" sz="8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Вертикальный свиток 5"/>
          <p:cNvSpPr/>
          <p:nvPr/>
        </p:nvSpPr>
        <p:spPr>
          <a:xfrm>
            <a:off x="251520" y="1844824"/>
            <a:ext cx="6624736" cy="4392488"/>
          </a:xfrm>
          <a:prstGeom prst="verticalScroll">
            <a:avLst>
              <a:gd name="adj" fmla="val 16197"/>
            </a:avLst>
          </a:prstGeom>
          <a:solidFill>
            <a:srgbClr val="99FF66"/>
          </a:solidFill>
          <a:ln>
            <a:solidFill>
              <a:srgbClr val="0099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Bookman Old Style" pitchFamily="18" charset="0"/>
              </a:rPr>
              <a:t>Как называют </a:t>
            </a:r>
            <a:r>
              <a:rPr lang="ru-RU" sz="4400" b="1" dirty="0" smtClean="0">
                <a:solidFill>
                  <a:srgbClr val="008000"/>
                </a:solidFill>
                <a:latin typeface="Bookman Old Style" pitchFamily="18" charset="0"/>
              </a:rPr>
              <a:t>Дракона</a:t>
            </a:r>
            <a:r>
              <a:rPr lang="ru-RU" sz="4400" b="1" dirty="0" smtClean="0">
                <a:latin typeface="Bookman Old Style" pitchFamily="18" charset="0"/>
              </a:rPr>
              <a:t> в Китае?</a:t>
            </a:r>
            <a:endParaRPr lang="ru-RU" sz="4400" b="1" dirty="0">
              <a:latin typeface="Bookman Old Style" pitchFamily="18" charset="0"/>
            </a:endParaRPr>
          </a:p>
        </p:txBody>
      </p:sp>
      <p:pic>
        <p:nvPicPr>
          <p:cNvPr id="1027" name="Picture 3" descr="C:\Users\user\Desktop\дракончики\2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996952"/>
            <a:ext cx="3491880" cy="2940531"/>
          </a:xfrm>
          <a:prstGeom prst="rect">
            <a:avLst/>
          </a:prstGeom>
          <a:noFill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76456" y="6453336"/>
            <a:ext cx="467544" cy="404664"/>
          </a:xfrm>
          <a:prstGeom prst="actionButtonForwardNext">
            <a:avLst/>
          </a:prstGeom>
          <a:solidFill>
            <a:srgbClr val="99FF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229</Words>
  <Application>Microsoft Office PowerPoint</Application>
  <PresentationFormat>Экран (4:3)</PresentationFormat>
  <Paragraphs>125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68</cp:revision>
  <dcterms:created xsi:type="dcterms:W3CDTF">2012-01-06T11:28:33Z</dcterms:created>
  <dcterms:modified xsi:type="dcterms:W3CDTF">2012-01-07T19:43:11Z</dcterms:modified>
</cp:coreProperties>
</file>