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94660"/>
  </p:normalViewPr>
  <p:slideViewPr>
    <p:cSldViewPr>
      <p:cViewPr varScale="1">
        <p:scale>
          <a:sx n="84" d="100"/>
          <a:sy n="84" d="100"/>
        </p:scale>
        <p:origin x="-148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FC651-9526-497A-9AF3-577B3539232B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A8501-1FB7-43D4-86A7-38ACDF705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A8501-1FB7-43D4-86A7-38ACDF705CD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Вычисление значений функции по формуле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7-а классе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/>
          <a:lstStyle/>
          <a:p>
            <a:r>
              <a:rPr lang="ru-RU" dirty="0" smtClean="0"/>
              <a:t>Цель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04864"/>
            <a:ext cx="8157592" cy="4337323"/>
          </a:xfrm>
        </p:spPr>
        <p:txBody>
          <a:bodyPr>
            <a:normAutofit fontScale="925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Научить для каждого  значения аргумента находить соответствующее значение функции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Повторить решение уравнений сводящихся к линейным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229600" cy="1143000"/>
          </a:xfrm>
        </p:spPr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1) Приведите пример функциональной зависимости одной переменной от другой. Укажите независимую и зависимые переменные.</a:t>
            </a:r>
          </a:p>
          <a:p>
            <a:r>
              <a:rPr lang="ru-RU" dirty="0" smtClean="0"/>
              <a:t>2) Как называют независимую переменную?</a:t>
            </a:r>
          </a:p>
          <a:p>
            <a:r>
              <a:rPr lang="ru-RU" dirty="0" smtClean="0"/>
              <a:t>3) Как называют зависимую переменную?</a:t>
            </a:r>
          </a:p>
          <a:p>
            <a:r>
              <a:rPr lang="ru-RU" dirty="0" smtClean="0"/>
              <a:t>4) Какие способы задания функции вы знаете?</a:t>
            </a:r>
          </a:p>
          <a:p>
            <a:r>
              <a:rPr lang="ru-RU" dirty="0" smtClean="0"/>
              <a:t>5) Функция задана формулой  у = -6х - 10</a:t>
            </a:r>
          </a:p>
          <a:p>
            <a:r>
              <a:rPr lang="ru-RU" dirty="0" smtClean="0"/>
              <a:t>Найдите значение функции соответствующее значению аргумента, равного а) – 1/3;   б) 0; в) 1/5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dirty="0" smtClean="0"/>
              <a:t>6) Функция задана формулой  у = 4 – 0,3х</a:t>
            </a:r>
          </a:p>
          <a:p>
            <a:r>
              <a:rPr lang="ru-RU" dirty="0" smtClean="0"/>
              <a:t>Найдите значение аргумента, которому соответствует значение функции, равное  4.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42493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Какие из графиков задают функцию</a:t>
            </a:r>
            <a:endParaRPr lang="ru-RU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708249" y="1700808"/>
          <a:ext cx="2456039" cy="2443829"/>
        </p:xfrm>
        <a:graphic>
          <a:graphicData uri="http://schemas.openxmlformats.org/presentationml/2006/ole">
            <p:oleObj spid="_x0000_s2050" name="Visio" r:id="rId3" imgW="2554377" imgH="2541888" progId="Visio.Drawing.11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788024" y="4111515"/>
          <a:ext cx="2561364" cy="2269813"/>
        </p:xfrm>
        <a:graphic>
          <a:graphicData uri="http://schemas.openxmlformats.org/presentationml/2006/ole">
            <p:oleObj spid="_x0000_s2051" name="Visio" r:id="rId4" imgW="2664375" imgH="2361312" progId="Visio.Drawing.11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899592" y="2034963"/>
          <a:ext cx="2485042" cy="2114117"/>
        </p:xfrm>
        <a:graphic>
          <a:graphicData uri="http://schemas.openxmlformats.org/presentationml/2006/ole">
            <p:oleObj spid="_x0000_s2052" name="Visio" r:id="rId5" imgW="2584200" imgH="2199312" progId="Visio.Drawing.11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899592" y="4221088"/>
          <a:ext cx="2356821" cy="2269815"/>
        </p:xfrm>
        <a:graphic>
          <a:graphicData uri="http://schemas.openxmlformats.org/presentationml/2006/ole">
            <p:oleObj spid="_x0000_s2053" name="Visio" r:id="rId6" imgW="2451294" imgH="2361312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880" y="2326982"/>
            <a:ext cx="8229600" cy="1143000"/>
          </a:xfrm>
        </p:spPr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91641" y="3623424"/>
          <a:ext cx="8229600" cy="74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Вариант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Вариант 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 294 (а, г)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294 (б, в)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Проверка самостоятельной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а) 3,7х – 2 = - 2х + 3,13                               б) 4,2х + 8 = 8 – 7х</a:t>
            </a:r>
          </a:p>
          <a:p>
            <a:r>
              <a:rPr lang="ru-RU" dirty="0" smtClean="0"/>
              <a:t>3,7х + 2х = 3,13 + 2                                         4,2х + 7х = 8 - 8</a:t>
            </a:r>
          </a:p>
          <a:p>
            <a:r>
              <a:rPr lang="ru-RU" dirty="0" smtClean="0"/>
              <a:t>5,7х = 5,13                                                        11,2х = 0</a:t>
            </a:r>
          </a:p>
          <a:p>
            <a:r>
              <a:rPr lang="ru-RU" dirty="0" err="1" smtClean="0"/>
              <a:t>х</a:t>
            </a:r>
            <a:r>
              <a:rPr lang="ru-RU" dirty="0" smtClean="0"/>
              <a:t> = 5,13 : 5,7                                                      </a:t>
            </a:r>
            <a:r>
              <a:rPr lang="ru-RU" dirty="0" err="1" smtClean="0"/>
              <a:t>х</a:t>
            </a:r>
            <a:r>
              <a:rPr lang="ru-RU" dirty="0" smtClean="0"/>
              <a:t> = 0</a:t>
            </a:r>
          </a:p>
          <a:p>
            <a:r>
              <a:rPr lang="ru-RU" dirty="0" err="1" smtClean="0"/>
              <a:t>х</a:t>
            </a:r>
            <a:r>
              <a:rPr lang="ru-RU" dirty="0" smtClean="0"/>
              <a:t> = 51,3 : 57                                                      Ответ: 0</a:t>
            </a:r>
          </a:p>
          <a:p>
            <a:r>
              <a:rPr lang="ru-RU" dirty="0" err="1" smtClean="0"/>
              <a:t>х</a:t>
            </a:r>
            <a:r>
              <a:rPr lang="ru-RU" dirty="0" smtClean="0"/>
              <a:t> = 0,9</a:t>
            </a:r>
          </a:p>
          <a:p>
            <a:r>
              <a:rPr lang="ru-RU" dirty="0" smtClean="0"/>
              <a:t>Ответ: 0,9</a:t>
            </a:r>
          </a:p>
          <a:p>
            <a:r>
              <a:rPr lang="ru-RU" dirty="0" smtClean="0"/>
              <a:t>г) </a:t>
            </a:r>
            <a:r>
              <a:rPr lang="ru-RU" dirty="0" err="1" smtClean="0"/>
              <a:t>х</a:t>
            </a:r>
            <a:r>
              <a:rPr lang="ru-RU" dirty="0" smtClean="0"/>
              <a:t> – 1 = 0,4х – 2,5                                                в) -27х = 5 – 54х</a:t>
            </a:r>
          </a:p>
          <a:p>
            <a:r>
              <a:rPr lang="ru-RU" dirty="0" err="1" smtClean="0"/>
              <a:t>х</a:t>
            </a:r>
            <a:r>
              <a:rPr lang="ru-RU" dirty="0" smtClean="0"/>
              <a:t> – 0,4х = 1 – 2,5                                                          27х = 5</a:t>
            </a:r>
          </a:p>
          <a:p>
            <a:r>
              <a:rPr lang="ru-RU" dirty="0" smtClean="0"/>
              <a:t>0,6х = - 1,5                                                                           </a:t>
            </a:r>
            <a:r>
              <a:rPr lang="ru-RU" dirty="0" err="1" smtClean="0"/>
              <a:t>х</a:t>
            </a:r>
            <a:r>
              <a:rPr lang="ru-RU" dirty="0" smtClean="0"/>
              <a:t> = 5/27</a:t>
            </a:r>
          </a:p>
          <a:p>
            <a:r>
              <a:rPr lang="ru-RU" dirty="0" err="1" smtClean="0"/>
              <a:t>х</a:t>
            </a:r>
            <a:r>
              <a:rPr lang="ru-RU" dirty="0" smtClean="0"/>
              <a:t> = - 15: 6                                                                        Ответ: 5/27</a:t>
            </a:r>
          </a:p>
          <a:p>
            <a:r>
              <a:rPr lang="ru-RU" dirty="0" err="1" smtClean="0"/>
              <a:t>х</a:t>
            </a:r>
            <a:r>
              <a:rPr lang="ru-RU" dirty="0" smtClean="0"/>
              <a:t> = - 2,5</a:t>
            </a:r>
          </a:p>
          <a:p>
            <a:r>
              <a:rPr lang="ru-RU" dirty="0" smtClean="0"/>
              <a:t>Ответ – 2,5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2924944"/>
            <a:ext cx="676875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dirty="0" smtClean="0"/>
          </a:p>
          <a:p>
            <a:pPr algn="ctr"/>
            <a:r>
              <a:rPr lang="ru-RU" sz="4800" dirty="0" smtClean="0"/>
              <a:t>Домашнее задание</a:t>
            </a:r>
          </a:p>
          <a:p>
            <a:pPr algn="ctr"/>
            <a:endParaRPr lang="ru-RU" sz="3200" dirty="0" smtClean="0"/>
          </a:p>
          <a:p>
            <a:pPr algn="ctr"/>
            <a:endParaRPr lang="ru-RU" sz="3200" dirty="0" smtClean="0"/>
          </a:p>
          <a:p>
            <a:pPr algn="ctr"/>
            <a:r>
              <a:rPr lang="ru-RU" sz="3200" dirty="0" smtClean="0"/>
              <a:t>Пункт 13; 268, 270, 275, 277</a:t>
            </a:r>
            <a:endParaRPr lang="ru-RU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249</Words>
  <Application>Microsoft Office PowerPoint</Application>
  <PresentationFormat>Экран (4:3)</PresentationFormat>
  <Paragraphs>45</Paragraphs>
  <Slides>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Документ Microsoft Office Visio</vt:lpstr>
      <vt:lpstr>Вычисление значений функции по формуле</vt:lpstr>
      <vt:lpstr>Цель урока</vt:lpstr>
      <vt:lpstr>Устная работа</vt:lpstr>
      <vt:lpstr>Какие из графиков задают функцию</vt:lpstr>
      <vt:lpstr>Самостоятельная работа</vt:lpstr>
      <vt:lpstr>Проверка самостоятельной работы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Вычисление значений функции по формуле</dc:title>
  <dc:creator>АГЗСАО</dc:creator>
  <cp:lastModifiedBy>АГЗСАО</cp:lastModifiedBy>
  <cp:revision>7</cp:revision>
  <dcterms:created xsi:type="dcterms:W3CDTF">2012-10-28T14:12:12Z</dcterms:created>
  <dcterms:modified xsi:type="dcterms:W3CDTF">2012-10-28T15:26:45Z</dcterms:modified>
</cp:coreProperties>
</file>