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65" r:id="rId5"/>
    <p:sldId id="259" r:id="rId6"/>
    <p:sldId id="266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5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9160" y="332656"/>
            <a:ext cx="4474840" cy="540060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США</a:t>
            </a:r>
            <a:br>
              <a:rPr lang="ru-RU" sz="7200" b="1" dirty="0" smtClean="0"/>
            </a:br>
            <a:r>
              <a:rPr lang="ru-RU" sz="7200" b="1" dirty="0" smtClean="0"/>
              <a:t>Джулия 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Уорд</a:t>
            </a:r>
            <a:br>
              <a:rPr lang="ru-RU" sz="7200" b="1" dirty="0" smtClean="0"/>
            </a:br>
            <a:r>
              <a:rPr lang="ru-RU" sz="7200" b="1" dirty="0" smtClean="0"/>
              <a:t>1872 год</a:t>
            </a:r>
            <a:endParaRPr lang="ru-RU" sz="7200" b="1" dirty="0"/>
          </a:p>
        </p:txBody>
      </p:sp>
      <p:pic>
        <p:nvPicPr>
          <p:cNvPr id="2050" name="Picture 2" descr="C:\Documents and Settings\user\Мои документы\Downloads\джулия уор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788024" cy="601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49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0"/>
            <a:ext cx="4114800" cy="6034682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США</a:t>
            </a:r>
            <a:br>
              <a:rPr lang="ru-RU" sz="7200" b="1" dirty="0" smtClean="0"/>
            </a:br>
            <a:r>
              <a:rPr lang="ru-RU" sz="7200" b="1" dirty="0" smtClean="0"/>
              <a:t>Анна 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Джарвис</a:t>
            </a:r>
            <a:br>
              <a:rPr lang="ru-RU" sz="7200" b="1" dirty="0" smtClean="0"/>
            </a:br>
            <a:r>
              <a:rPr lang="ru-RU" sz="7200" b="1" dirty="0" smtClean="0"/>
              <a:t>1907 год</a:t>
            </a:r>
            <a:endParaRPr lang="ru-RU" sz="7200" b="1" dirty="0"/>
          </a:p>
        </p:txBody>
      </p:sp>
      <p:pic>
        <p:nvPicPr>
          <p:cNvPr id="1026" name="Picture 2" descr="C:\Documents and Settings\user\Мои документы\Downloads\Анна Джарви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75252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02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День матери в России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4800" b="1" dirty="0" smtClean="0"/>
              <a:t>отмечается с </a:t>
            </a:r>
            <a:r>
              <a:rPr lang="ru-RU" sz="4800" b="1" dirty="0" smtClean="0">
                <a:solidFill>
                  <a:srgbClr val="FF0000"/>
                </a:solidFill>
              </a:rPr>
              <a:t>1998 </a:t>
            </a:r>
            <a:r>
              <a:rPr lang="ru-RU" sz="4800" b="1" dirty="0" smtClean="0"/>
              <a:t>года </a:t>
            </a:r>
            <a:br>
              <a:rPr lang="ru-RU" sz="4800" b="1" dirty="0" smtClean="0"/>
            </a:br>
            <a:r>
              <a:rPr lang="ru-RU" sz="4800" b="1" dirty="0" smtClean="0"/>
              <a:t>(14 лет)</a:t>
            </a:r>
            <a:br>
              <a:rPr lang="ru-RU" sz="4800" b="1" dirty="0" smtClean="0"/>
            </a:br>
            <a:r>
              <a:rPr lang="ru-RU" sz="5400" b="1" dirty="0" smtClean="0">
                <a:solidFill>
                  <a:srgbClr val="FF0000"/>
                </a:solidFill>
              </a:rPr>
              <a:t>в последнее воскресенье ноября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Мои документы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684" y="0"/>
            <a:ext cx="91716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39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143776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dirty="0" smtClean="0"/>
              <a:t>ЫСУБ</a:t>
            </a:r>
            <a:br>
              <a:rPr lang="ru-RU" b="1" dirty="0" smtClean="0"/>
            </a:br>
            <a:r>
              <a:rPr lang="ru-RU" b="1" dirty="0" smtClean="0"/>
              <a:t>2. ИКЖЁРЕС</a:t>
            </a:r>
            <a:br>
              <a:rPr lang="ru-RU" b="1" dirty="0" smtClean="0"/>
            </a:br>
            <a:r>
              <a:rPr lang="ru-RU" b="1" dirty="0" smtClean="0"/>
              <a:t>3. АКПЯЛШ</a:t>
            </a:r>
            <a:br>
              <a:rPr lang="ru-RU" b="1" dirty="0" smtClean="0"/>
            </a:br>
            <a:r>
              <a:rPr lang="ru-RU" b="1" dirty="0" smtClean="0"/>
              <a:t>4. АДОРОВОКС</a:t>
            </a:r>
            <a:br>
              <a:rPr lang="ru-RU" b="1" dirty="0" smtClean="0"/>
            </a:br>
            <a:r>
              <a:rPr lang="ru-RU" b="1" dirty="0" smtClean="0"/>
              <a:t>5. КИНЙАЧ</a:t>
            </a:r>
            <a:br>
              <a:rPr lang="ru-RU" b="1" dirty="0" smtClean="0"/>
            </a:br>
            <a:r>
              <a:rPr lang="ru-RU" b="1" dirty="0" smtClean="0"/>
              <a:t>6. ПУС</a:t>
            </a:r>
            <a:br>
              <a:rPr lang="ru-RU" b="1" dirty="0" smtClean="0"/>
            </a:br>
            <a:r>
              <a:rPr lang="ru-RU" b="1" dirty="0" smtClean="0"/>
              <a:t>7. СОСЕЛЫП</a:t>
            </a:r>
            <a:br>
              <a:rPr lang="ru-RU" b="1" dirty="0" smtClean="0"/>
            </a:br>
            <a:r>
              <a:rPr lang="ru-RU" b="1" dirty="0" smtClean="0"/>
              <a:t>8. ГЮТУ</a:t>
            </a:r>
            <a:br>
              <a:rPr lang="ru-RU" b="1" dirty="0" smtClean="0"/>
            </a:br>
            <a:r>
              <a:rPr lang="ru-RU" b="1" dirty="0" smtClean="0"/>
              <a:t>9. РУЖАБА</a:t>
            </a:r>
            <a:br>
              <a:rPr lang="ru-RU" b="1" dirty="0" smtClean="0"/>
            </a:br>
            <a:r>
              <a:rPr lang="ru-RU" b="1" dirty="0" smtClean="0"/>
              <a:t>10. АКШОК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15358"/>
            <a:ext cx="9144000" cy="697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5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Documents and Settings\user\Рабочий стол\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241" y="0"/>
            <a:ext cx="9165241" cy="68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5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США Джулия  Уорд 1872 год</vt:lpstr>
      <vt:lpstr> США Анна  Джарвис 1907 год</vt:lpstr>
      <vt:lpstr>День матери в России отмечается с 1998 года  (14 лет) в последнее воскресенье ноября</vt:lpstr>
      <vt:lpstr>Слайд 5</vt:lpstr>
      <vt:lpstr>ЫСУБ 2. ИКЖЁРЕС 3. АКПЯЛШ 4. АДОРОВОКС 5. КИНЙАЧ 6. ПУС 7. СОСЕЛЫП 8. ГЮТУ 9. РУЖАБА 10. АКШОК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Джулия  Уорд</dc:title>
  <cp:lastModifiedBy>1</cp:lastModifiedBy>
  <cp:revision>13</cp:revision>
  <dcterms:modified xsi:type="dcterms:W3CDTF">2012-11-27T06:38:27Z</dcterms:modified>
</cp:coreProperties>
</file>