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57" r:id="rId6"/>
    <p:sldId id="260" r:id="rId7"/>
    <p:sldId id="264" r:id="rId8"/>
    <p:sldId id="259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1DE1-0FC8-4841-A02E-2631F0EEE09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15B-02F9-4CB7-AFFC-CAFFC24B0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1DE1-0FC8-4841-A02E-2631F0EEE09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15B-02F9-4CB7-AFFC-CAFFC24B0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1DE1-0FC8-4841-A02E-2631F0EEE09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15B-02F9-4CB7-AFFC-CAFFC24B0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1DE1-0FC8-4841-A02E-2631F0EEE09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15B-02F9-4CB7-AFFC-CAFFC24B0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1DE1-0FC8-4841-A02E-2631F0EEE09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15B-02F9-4CB7-AFFC-CAFFC24B0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1DE1-0FC8-4841-A02E-2631F0EEE09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15B-02F9-4CB7-AFFC-CAFFC24B0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1DE1-0FC8-4841-A02E-2631F0EEE09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15B-02F9-4CB7-AFFC-CAFFC24B0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1DE1-0FC8-4841-A02E-2631F0EEE09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15B-02F9-4CB7-AFFC-CAFFC24B0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1DE1-0FC8-4841-A02E-2631F0EEE09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15B-02F9-4CB7-AFFC-CAFFC24B0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1DE1-0FC8-4841-A02E-2631F0EEE09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15B-02F9-4CB7-AFFC-CAFFC24B0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F1DE1-0FC8-4841-A02E-2631F0EEE09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915B-02F9-4CB7-AFFC-CAFFC24B0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F1DE1-0FC8-4841-A02E-2631F0EEE09C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915B-02F9-4CB7-AFFC-CAFFC24B0D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11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1071546"/>
            <a:ext cx="55141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009900"/>
                </a:solidFill>
                <a:effectLst/>
              </a:rPr>
              <a:t>Живая и неживая</a:t>
            </a:r>
          </a:p>
          <a:p>
            <a:pPr algn="ctr"/>
            <a:r>
              <a:rPr lang="ru-RU" sz="5400" b="1" dirty="0" smtClean="0">
                <a:ln/>
                <a:solidFill>
                  <a:srgbClr val="009900"/>
                </a:solidFill>
              </a:rPr>
              <a:t>природа</a:t>
            </a:r>
            <a:endParaRPr lang="ru-RU" sz="5400" b="1" cap="none" spc="0" dirty="0">
              <a:ln/>
              <a:solidFill>
                <a:srgbClr val="009900"/>
              </a:solidFill>
              <a:effectLst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43438" y="5418138"/>
            <a:ext cx="4357686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ru-RU" sz="1600" b="1" dirty="0">
                <a:solidFill>
                  <a:schemeClr val="bg2"/>
                </a:solidFill>
              </a:rPr>
              <a:t>Выполнила </a:t>
            </a:r>
          </a:p>
          <a:p>
            <a:pPr algn="ctr">
              <a:spcBef>
                <a:spcPct val="20000"/>
              </a:spcBef>
            </a:pPr>
            <a:r>
              <a:rPr lang="ru-RU" sz="1600" b="1" dirty="0" err="1" smtClean="0">
                <a:solidFill>
                  <a:schemeClr val="bg2"/>
                </a:solidFill>
              </a:rPr>
              <a:t>Абрашина</a:t>
            </a:r>
            <a:r>
              <a:rPr lang="ru-RU" sz="1600" b="1" dirty="0" smtClean="0">
                <a:solidFill>
                  <a:schemeClr val="bg2"/>
                </a:solidFill>
              </a:rPr>
              <a:t> Лариса Викторовна</a:t>
            </a:r>
          </a:p>
          <a:p>
            <a:pPr algn="ctr">
              <a:spcBef>
                <a:spcPct val="20000"/>
              </a:spcBef>
            </a:pPr>
            <a:r>
              <a:rPr lang="ru-RU" sz="1600" b="1" dirty="0" smtClean="0">
                <a:solidFill>
                  <a:schemeClr val="bg2"/>
                </a:solidFill>
              </a:rPr>
              <a:t>учитель начальных классов</a:t>
            </a:r>
          </a:p>
          <a:p>
            <a:pPr algn="ctr">
              <a:spcBef>
                <a:spcPct val="20000"/>
              </a:spcBef>
            </a:pPr>
            <a:r>
              <a:rPr lang="ru-RU" sz="1600" b="1" dirty="0" smtClean="0">
                <a:solidFill>
                  <a:schemeClr val="bg2"/>
                </a:solidFill>
              </a:rPr>
              <a:t>МБОУ СОШ №30 </a:t>
            </a:r>
            <a:endParaRPr lang="ru-RU" sz="16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071802" y="500042"/>
            <a:ext cx="3676584" cy="5847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Исключи лишнее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1357298"/>
            <a:ext cx="4572032" cy="27146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57224" y="1714488"/>
            <a:ext cx="3455370" cy="206210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</a:rPr>
              <a:t> грибы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</a:rPr>
              <a:t> солнце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</a:rPr>
              <a:t> животные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</a:rPr>
              <a:t> микроорганизмы</a:t>
            </a:r>
            <a:endParaRPr lang="ru-RU" sz="3200" dirty="0">
              <a:latin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3857628"/>
            <a:ext cx="3857652" cy="27146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66FFFF"/>
                </a:solidFill>
              </a:ln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00760" y="4214818"/>
            <a:ext cx="2036135" cy="206210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</a:rPr>
              <a:t> молния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</a:rPr>
              <a:t> прибой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</a:rPr>
              <a:t> растения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latin typeface="Times New Roman" pitchFamily="18" charset="0"/>
              </a:rPr>
              <a:t> снег</a:t>
            </a:r>
            <a:endParaRPr lang="ru-RU" sz="3200" dirty="0">
              <a:latin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256"/>
            <a:ext cx="3071834" cy="2303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03" y="1214421"/>
            <a:ext cx="3238523" cy="2428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6" grpId="0" build="allAtOnce"/>
      <p:bldP spid="6" grpId="1" build="allAtOnce"/>
      <p:bldP spid="8" grpId="0" animBg="1"/>
      <p:bldP spid="9" grpId="0" build="allAtOnce"/>
      <p:bldP spid="9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9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488" y="285728"/>
            <a:ext cx="58579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Есть просто храм,</a:t>
            </a:r>
          </a:p>
          <a:p>
            <a:r>
              <a:rPr lang="ru-RU" sz="3200" b="1" dirty="0" smtClean="0"/>
              <a:t>Есть храм науки,</a:t>
            </a:r>
          </a:p>
          <a:p>
            <a:r>
              <a:rPr lang="ru-RU" sz="3200" b="1" dirty="0" smtClean="0"/>
              <a:t>А есть еще природы храм,</a:t>
            </a:r>
          </a:p>
          <a:p>
            <a:r>
              <a:rPr lang="ru-RU" sz="3200" b="1" dirty="0" smtClean="0"/>
              <a:t>С лесами, тянущими руки</a:t>
            </a:r>
          </a:p>
          <a:p>
            <a:r>
              <a:rPr lang="ru-RU" sz="3200" b="1" dirty="0" smtClean="0"/>
              <a:t>Навстречу солнцу и ветрам.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Он свят в любое время года,</a:t>
            </a:r>
          </a:p>
          <a:p>
            <a:r>
              <a:rPr lang="ru-RU" sz="3200" b="1" dirty="0" smtClean="0"/>
              <a:t>Открыт для нас в жару и стынь.</a:t>
            </a:r>
          </a:p>
          <a:p>
            <a:r>
              <a:rPr lang="ru-RU" sz="3200" b="1" dirty="0" smtClean="0"/>
              <a:t>Входи сюда, будь сердцем чуток,</a:t>
            </a:r>
          </a:p>
          <a:p>
            <a:r>
              <a:rPr lang="ru-RU" sz="3200" b="1" dirty="0" smtClean="0"/>
              <a:t>Не оскверняй его святынь.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496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000232" y="1428736"/>
            <a:ext cx="49201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009900"/>
                </a:solidFill>
                <a:effectLst/>
              </a:rPr>
              <a:t>Молодцы!</a:t>
            </a:r>
            <a:endParaRPr lang="ru-RU" sz="8000" b="1" cap="none" spc="0" dirty="0">
              <a:ln/>
              <a:solidFill>
                <a:srgbClr val="0099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642918"/>
            <a:ext cx="60007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Есть на земле огромный дом</a:t>
            </a:r>
          </a:p>
          <a:p>
            <a:r>
              <a:rPr lang="ru-RU" sz="2800" b="1" dirty="0" smtClean="0"/>
              <a:t>Под крышей </a:t>
            </a:r>
            <a:r>
              <a:rPr lang="ru-RU" sz="2800" b="1" dirty="0" err="1" smtClean="0"/>
              <a:t>голубой</a:t>
            </a:r>
            <a:r>
              <a:rPr lang="ru-RU" sz="2800" b="1" dirty="0" smtClean="0"/>
              <a:t>,</a:t>
            </a:r>
          </a:p>
          <a:p>
            <a:r>
              <a:rPr lang="ru-RU" sz="2800" b="1" dirty="0" smtClean="0"/>
              <a:t>Живут в нем солнце, дождь и гром,</a:t>
            </a:r>
          </a:p>
          <a:p>
            <a:r>
              <a:rPr lang="ru-RU" sz="2800" b="1" dirty="0" smtClean="0"/>
              <a:t>Лес и морской прибой.</a:t>
            </a:r>
          </a:p>
          <a:p>
            <a:r>
              <a:rPr lang="ru-RU" sz="2800" b="1" dirty="0" smtClean="0"/>
              <a:t>Живут в нем птицы и цветы,</a:t>
            </a:r>
          </a:p>
          <a:p>
            <a:r>
              <a:rPr lang="ru-RU" sz="2800" b="1" dirty="0" smtClean="0"/>
              <a:t>Веселый звон ручья.</a:t>
            </a:r>
          </a:p>
          <a:p>
            <a:r>
              <a:rPr lang="ru-RU" sz="2800" b="1" dirty="0" smtClean="0"/>
              <a:t>Живешь в том светлом доме ты</a:t>
            </a:r>
          </a:p>
          <a:p>
            <a:r>
              <a:rPr lang="ru-RU" sz="2800" b="1" dirty="0" smtClean="0"/>
              <a:t>И все твои друзья.</a:t>
            </a:r>
          </a:p>
          <a:p>
            <a:r>
              <a:rPr lang="ru-RU" sz="2800" b="1" dirty="0" smtClean="0"/>
              <a:t>Куда б дороги не вели,</a:t>
            </a:r>
          </a:p>
          <a:p>
            <a:r>
              <a:rPr lang="ru-RU" sz="2800" b="1" dirty="0" smtClean="0"/>
              <a:t>Всегда ты будешь в нем.</a:t>
            </a:r>
          </a:p>
          <a:p>
            <a:r>
              <a:rPr lang="ru-RU" sz="2800" b="1" dirty="0" smtClean="0"/>
              <a:t>Природою родной земли</a:t>
            </a:r>
          </a:p>
          <a:p>
            <a:r>
              <a:rPr lang="ru-RU" sz="2800" b="1" dirty="0" smtClean="0"/>
              <a:t>Зовется этот дом.</a:t>
            </a:r>
            <a:endParaRPr lang="ru-RU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500306"/>
            <a:ext cx="2986109" cy="186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85728"/>
            <a:ext cx="30146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572008"/>
            <a:ext cx="2905132" cy="212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WordArt 38"/>
          <p:cNvSpPr>
            <a:spLocks noChangeArrowheads="1" noChangeShapeType="1" noTextEdit="1"/>
          </p:cNvSpPr>
          <p:nvPr/>
        </p:nvSpPr>
        <p:spPr bwMode="auto">
          <a:xfrm>
            <a:off x="755650" y="1773238"/>
            <a:ext cx="1685925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человек</a:t>
            </a:r>
          </a:p>
        </p:txBody>
      </p:sp>
      <p:sp>
        <p:nvSpPr>
          <p:cNvPr id="8" name="WordArt 39"/>
          <p:cNvSpPr>
            <a:spLocks noChangeArrowheads="1" noChangeShapeType="1" noTextEdit="1"/>
          </p:cNvSpPr>
          <p:nvPr/>
        </p:nvSpPr>
        <p:spPr bwMode="auto">
          <a:xfrm>
            <a:off x="714348" y="3929066"/>
            <a:ext cx="1876425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растения</a:t>
            </a:r>
          </a:p>
        </p:txBody>
      </p:sp>
      <p:sp>
        <p:nvSpPr>
          <p:cNvPr id="9" name="WordArt 42"/>
          <p:cNvSpPr>
            <a:spLocks noChangeArrowheads="1" noChangeShapeType="1" noTextEdit="1"/>
          </p:cNvSpPr>
          <p:nvPr/>
        </p:nvSpPr>
        <p:spPr bwMode="auto">
          <a:xfrm>
            <a:off x="714348" y="6215082"/>
            <a:ext cx="187325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животные</a:t>
            </a:r>
          </a:p>
        </p:txBody>
      </p:sp>
      <p:sp>
        <p:nvSpPr>
          <p:cNvPr id="10" name="WordArt 63"/>
          <p:cNvSpPr>
            <a:spLocks noChangeArrowheads="1" noChangeShapeType="1" noTextEdit="1"/>
          </p:cNvSpPr>
          <p:nvPr/>
        </p:nvSpPr>
        <p:spPr bwMode="auto">
          <a:xfrm>
            <a:off x="3714744" y="6072206"/>
            <a:ext cx="2087562" cy="639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полезные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ископаемые</a:t>
            </a:r>
          </a:p>
        </p:txBody>
      </p:sp>
      <p:sp>
        <p:nvSpPr>
          <p:cNvPr id="11" name="WordArt 44"/>
          <p:cNvSpPr>
            <a:spLocks noChangeArrowheads="1" noChangeShapeType="1" noTextEdit="1"/>
          </p:cNvSpPr>
          <p:nvPr/>
        </p:nvSpPr>
        <p:spPr bwMode="auto">
          <a:xfrm>
            <a:off x="4000496" y="1571612"/>
            <a:ext cx="12573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грибы</a:t>
            </a:r>
          </a:p>
        </p:txBody>
      </p:sp>
      <p:sp>
        <p:nvSpPr>
          <p:cNvPr id="12" name="WordArt 47"/>
          <p:cNvSpPr>
            <a:spLocks noChangeArrowheads="1" noChangeShapeType="1" noTextEdit="1"/>
          </p:cNvSpPr>
          <p:nvPr/>
        </p:nvSpPr>
        <p:spPr bwMode="auto">
          <a:xfrm>
            <a:off x="6443663" y="1773238"/>
            <a:ext cx="20161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воздух, вода</a:t>
            </a:r>
          </a:p>
        </p:txBody>
      </p:sp>
      <p:sp>
        <p:nvSpPr>
          <p:cNvPr id="13" name="WordArt 48"/>
          <p:cNvSpPr>
            <a:spLocks noChangeArrowheads="1" noChangeShapeType="1" noTextEdit="1"/>
          </p:cNvSpPr>
          <p:nvPr/>
        </p:nvSpPr>
        <p:spPr bwMode="auto">
          <a:xfrm>
            <a:off x="6500826" y="3786190"/>
            <a:ext cx="224790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луна, звезды,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солнце</a:t>
            </a:r>
          </a:p>
        </p:txBody>
      </p:sp>
      <p:sp>
        <p:nvSpPr>
          <p:cNvPr id="14" name="WordArt 43"/>
          <p:cNvSpPr>
            <a:spLocks noChangeArrowheads="1" noChangeShapeType="1" noTextEdit="1"/>
          </p:cNvSpPr>
          <p:nvPr/>
        </p:nvSpPr>
        <p:spPr bwMode="auto">
          <a:xfrm>
            <a:off x="6372225" y="6165850"/>
            <a:ext cx="24828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микроорганизмы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07167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9" y="2143116"/>
            <a:ext cx="21907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290"/>
            <a:ext cx="2357454" cy="138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57200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1429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 t="25000" b="16666"/>
          <a:stretch>
            <a:fillRect/>
          </a:stretch>
        </p:blipFill>
        <p:spPr bwMode="auto">
          <a:xfrm>
            <a:off x="6500826" y="2214553"/>
            <a:ext cx="2143140" cy="149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4429132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4429132"/>
            <a:ext cx="21907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0035" y="214290"/>
            <a:ext cx="228601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WordArt 34"/>
          <p:cNvSpPr>
            <a:spLocks noChangeArrowheads="1" noChangeShapeType="1" noTextEdit="1"/>
          </p:cNvSpPr>
          <p:nvPr/>
        </p:nvSpPr>
        <p:spPr bwMode="auto">
          <a:xfrm>
            <a:off x="3857620" y="3571876"/>
            <a:ext cx="17335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природа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357298"/>
            <a:ext cx="4572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9900"/>
                </a:solidFill>
              </a:rPr>
              <a:t>Живая природа </a:t>
            </a:r>
            <a:r>
              <a:rPr lang="ru-RU" sz="2800" dirty="0" smtClean="0"/>
              <a:t>- это все, что растет, дышит, питается, развивается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786190"/>
            <a:ext cx="47149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9900"/>
                </a:solidFill>
              </a:rPr>
              <a:t>Неживая природа </a:t>
            </a:r>
            <a:r>
              <a:rPr lang="ru-RU" sz="2800" dirty="0" smtClean="0"/>
              <a:t>- это все то, что не дышит, не растет, не развивается. Это все, что нас окружает - звезды, луна, планеты, солнце, горы, вода, камни, воздух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929066"/>
            <a:ext cx="381478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214422"/>
            <a:ext cx="362903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285728"/>
            <a:ext cx="85010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009900"/>
                </a:solidFill>
                <a:effectLst/>
              </a:rPr>
              <a:t>Живая и неживая </a:t>
            </a:r>
            <a:r>
              <a:rPr lang="ru-RU" sz="3600" b="1" dirty="0" smtClean="0">
                <a:ln/>
                <a:solidFill>
                  <a:srgbClr val="009900"/>
                </a:solidFill>
              </a:rPr>
              <a:t>природа</a:t>
            </a:r>
            <a:endParaRPr lang="ru-RU" sz="3600" b="1" cap="none" spc="0" dirty="0">
              <a:ln/>
              <a:solidFill>
                <a:srgbClr val="0099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596" y="42860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Признаки живой и неживой природы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14348" y="1500174"/>
            <a:ext cx="25923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Живая природа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429256" y="1500174"/>
            <a:ext cx="25923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Неживая </a:t>
            </a:r>
          </a:p>
          <a:p>
            <a:pPr algn="ctr">
              <a:spcBef>
                <a:spcPct val="2000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природа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71472" y="2714620"/>
            <a:ext cx="39608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Рождается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Дышит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Питается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Растёт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Размножается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Умирает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5429256" y="2643182"/>
            <a:ext cx="39608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Не рождается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Не дышит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Не питается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Не растёт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Не размножается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Не умирает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143248"/>
            <a:ext cx="235507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786314" y="9286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Стоят в поле сестрички,</a:t>
            </a:r>
          </a:p>
          <a:p>
            <a:r>
              <a:rPr lang="ru-RU" sz="2400" dirty="0" smtClean="0"/>
              <a:t>Желтый глазок, </a:t>
            </a:r>
          </a:p>
          <a:p>
            <a:r>
              <a:rPr lang="ru-RU" sz="2400" dirty="0" smtClean="0"/>
              <a:t>Белые реснички.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429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Ну-ка, кто из вас ответит:</a:t>
            </a:r>
          </a:p>
          <a:p>
            <a:r>
              <a:rPr lang="ru-RU" sz="2400" dirty="0" smtClean="0"/>
              <a:t>Не огонь, а больно жжет,</a:t>
            </a:r>
          </a:p>
          <a:p>
            <a:r>
              <a:rPr lang="ru-RU" sz="2400" dirty="0" smtClean="0"/>
              <a:t>Не фонарь, а ярко светит,</a:t>
            </a:r>
          </a:p>
          <a:p>
            <a:r>
              <a:rPr lang="ru-RU" sz="2400" dirty="0" smtClean="0"/>
              <a:t>И не пекарь, а печет.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00010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Раскаленная стрела</a:t>
            </a:r>
          </a:p>
          <a:p>
            <a:r>
              <a:rPr lang="ru-RU" sz="2400" dirty="0" smtClean="0"/>
              <a:t>Ель свалила у села.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142852"/>
            <a:ext cx="31257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009900"/>
                </a:solidFill>
                <a:effectLst/>
              </a:rPr>
              <a:t>Отгадай загадки</a:t>
            </a:r>
            <a:endParaRPr lang="ru-RU" sz="3200" b="1" cap="none" spc="0" dirty="0">
              <a:ln/>
              <a:solidFill>
                <a:srgbClr val="0099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50043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Под сосною у дорожки </a:t>
            </a:r>
          </a:p>
          <a:p>
            <a:r>
              <a:rPr lang="ru-RU" sz="2400" dirty="0" smtClean="0"/>
              <a:t>Кто стоит среди травы?</a:t>
            </a:r>
          </a:p>
          <a:p>
            <a:r>
              <a:rPr lang="ru-RU" sz="2400" dirty="0" smtClean="0"/>
              <a:t>Ножка есть, но нет сапожек,</a:t>
            </a:r>
          </a:p>
          <a:p>
            <a:r>
              <a:rPr lang="ru-RU" sz="2400" dirty="0" smtClean="0"/>
              <a:t>Шляпка есть – нет головы. 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21495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4311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14351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92880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30003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Утром бусы засверкали</a:t>
            </a:r>
          </a:p>
          <a:p>
            <a:r>
              <a:rPr lang="ru-RU" sz="2400" dirty="0" smtClean="0"/>
              <a:t>Всю траву собой заткали.</a:t>
            </a:r>
          </a:p>
          <a:p>
            <a:r>
              <a:rPr lang="ru-RU" sz="2400" dirty="0" smtClean="0"/>
              <a:t>А пошли искать их днём – </a:t>
            </a:r>
          </a:p>
          <a:p>
            <a:r>
              <a:rPr lang="ru-RU" sz="2400" dirty="0" smtClean="0"/>
              <a:t>Ищем, ищем, не найдём.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3000372"/>
            <a:ext cx="37862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Лесом катится клубок,</a:t>
            </a:r>
          </a:p>
          <a:p>
            <a:r>
              <a:rPr lang="ru-RU" sz="2400" dirty="0" smtClean="0"/>
              <a:t>У него колючий бок,</a:t>
            </a:r>
          </a:p>
          <a:p>
            <a:r>
              <a:rPr lang="ru-RU" sz="2400" dirty="0" smtClean="0"/>
              <a:t>Он охотится ночами </a:t>
            </a:r>
          </a:p>
          <a:p>
            <a:r>
              <a:rPr lang="ru-RU" sz="2400" dirty="0" smtClean="0"/>
              <a:t>За жуками и мышами.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357166"/>
            <a:ext cx="31257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009900"/>
                </a:solidFill>
                <a:effectLst/>
              </a:rPr>
              <a:t>Отгадай загадки</a:t>
            </a:r>
            <a:endParaRPr lang="ru-RU" sz="3200" b="1" cap="none" spc="0" dirty="0">
              <a:ln/>
              <a:solidFill>
                <a:srgbClr val="009900"/>
              </a:solidFill>
              <a:effectLst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143512"/>
            <a:ext cx="2105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14351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5143512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143512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121442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Не заботясь о погоде </a:t>
            </a:r>
          </a:p>
          <a:p>
            <a:r>
              <a:rPr lang="ru-RU" sz="2400" dirty="0" smtClean="0"/>
              <a:t>В сарафане белом ходит, </a:t>
            </a:r>
          </a:p>
          <a:p>
            <a:r>
              <a:rPr lang="ru-RU" sz="2400" dirty="0" smtClean="0"/>
              <a:t>А в один из тёплых дней</a:t>
            </a:r>
          </a:p>
          <a:p>
            <a:r>
              <a:rPr lang="ru-RU" sz="2400" dirty="0" smtClean="0"/>
              <a:t>Май серёжки дарит ей.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2858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Я и туча, и туман,</a:t>
            </a:r>
          </a:p>
          <a:p>
            <a:r>
              <a:rPr lang="ru-RU" sz="2400" dirty="0" smtClean="0"/>
              <a:t>И ручей, и океан,</a:t>
            </a:r>
          </a:p>
          <a:p>
            <a:r>
              <a:rPr lang="ru-RU" sz="2400" dirty="0" smtClean="0"/>
              <a:t>Я летаю и бегу,</a:t>
            </a:r>
          </a:p>
          <a:p>
            <a:r>
              <a:rPr lang="ru-RU" sz="2400" dirty="0" smtClean="0"/>
              <a:t>И стеклянной быть могу.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5556 -0.7111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-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0.01342 L 0.25035 -0.6900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1064 L 0.07257 -0.0391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0538 -0.039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7868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009900"/>
                </a:solidFill>
                <a:effectLst/>
              </a:rPr>
              <a:t>Выбери что относится к живой </a:t>
            </a:r>
          </a:p>
          <a:p>
            <a:pPr algn="ctr"/>
            <a:r>
              <a:rPr lang="ru-RU" sz="3600" b="1" cap="none" spc="0" dirty="0" smtClean="0">
                <a:ln/>
                <a:solidFill>
                  <a:srgbClr val="009900"/>
                </a:solidFill>
                <a:effectLst/>
              </a:rPr>
              <a:t>и неживой природе</a:t>
            </a:r>
            <a:endParaRPr lang="ru-RU" sz="3600" b="1" cap="none" spc="0" dirty="0">
              <a:ln/>
              <a:solidFill>
                <a:srgbClr val="00990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500702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14818"/>
            <a:ext cx="1652585" cy="117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5500702"/>
            <a:ext cx="1643074" cy="11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500174"/>
            <a:ext cx="1643074" cy="12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520827"/>
            <a:ext cx="1714512" cy="121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 l="6667"/>
          <a:stretch>
            <a:fillRect/>
          </a:stretch>
        </p:blipFill>
        <p:spPr bwMode="auto">
          <a:xfrm>
            <a:off x="4572000" y="2857496"/>
            <a:ext cx="170022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86050" y="4214818"/>
            <a:ext cx="1714512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6050" y="2857496"/>
            <a:ext cx="1643074" cy="119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1000108"/>
            <a:ext cx="314324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Живая</a:t>
            </a:r>
            <a:endParaRPr lang="en-US" sz="28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lang="ru-RU" sz="28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357950" y="1000108"/>
            <a:ext cx="25923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Неживая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-0.2375 -0.002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4441 0.006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24566 0.2048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4401 0.1905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44896 -0.20996 " pathEditMode="relative" ptsTypes="AA">
                                      <p:cBhvr>
                                        <p:cTn id="7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25191 -0.19954 " pathEditMode="relative" ptsTypes="AA">
                                      <p:cBhvr>
                                        <p:cTn id="7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45191 0.0027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1472" y="1643050"/>
            <a:ext cx="8081956" cy="954107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2800" b="1" dirty="0"/>
              <a:t>Рождение, дыхание, питание, рост, размножение </a:t>
            </a:r>
          </a:p>
          <a:p>
            <a:r>
              <a:rPr lang="ru-RU" sz="2800" b="1" dirty="0"/>
              <a:t>и умирание – признаки…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4348" y="3000372"/>
            <a:ext cx="3358868" cy="52322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800" b="1" dirty="0">
                <a:solidFill>
                  <a:srgbClr val="009900"/>
                </a:solidFill>
              </a:rPr>
              <a:t> неживой природы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929190" y="3071810"/>
            <a:ext cx="3083601" cy="52322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800" b="1" dirty="0">
                <a:solidFill>
                  <a:srgbClr val="009900"/>
                </a:solidFill>
              </a:rPr>
              <a:t> живой природы.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000504"/>
            <a:ext cx="2924184" cy="242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737" y="4000504"/>
            <a:ext cx="305208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714480" y="500042"/>
            <a:ext cx="51887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Продолжи предложение</a:t>
            </a:r>
            <a:endParaRPr lang="ru-RU" sz="3600" b="1" cap="none" spc="0" dirty="0">
              <a:ln/>
              <a:solidFill>
                <a:srgbClr val="0099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437</Words>
  <Application>Microsoft Office PowerPoint</Application>
  <PresentationFormat>Экран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34</cp:revision>
  <dcterms:created xsi:type="dcterms:W3CDTF">2012-11-18T10:14:24Z</dcterms:created>
  <dcterms:modified xsi:type="dcterms:W3CDTF">2012-11-18T16:11:43Z</dcterms:modified>
</cp:coreProperties>
</file>