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7" r:id="rId5"/>
    <p:sldId id="272" r:id="rId6"/>
    <p:sldId id="274" r:id="rId7"/>
    <p:sldId id="275" r:id="rId8"/>
    <p:sldId id="266" r:id="rId9"/>
    <p:sldId id="273" r:id="rId10"/>
    <p:sldId id="277" r:id="rId11"/>
    <p:sldId id="278" r:id="rId12"/>
    <p:sldId id="256" r:id="rId13"/>
    <p:sldId id="257" r:id="rId14"/>
    <p:sldId id="259" r:id="rId15"/>
    <p:sldId id="260" r:id="rId16"/>
    <p:sldId id="258" r:id="rId17"/>
    <p:sldId id="279" r:id="rId18"/>
    <p:sldId id="261" r:id="rId19"/>
    <p:sldId id="282" r:id="rId20"/>
    <p:sldId id="268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EE3E-3445-4F81-82E2-19CEC0F9991F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1DC0-53C5-4AD8-ACDA-C8619B654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&amp;Fcy;&amp;ocy;&amp;ncy;&amp;ycy; &amp;dcy;&amp;lcy;&amp;yacy; &amp;pcy;&amp;rcy;&amp;iecy;&amp;zcy;&amp;iecy;&amp;ncy;&amp;tcy;&amp;acy;&amp;tscy;&amp;icy;&amp;jcy; &amp;ncy;&amp;acy; &amp;tcy;&amp;iecy;&amp;mcy;&amp;ucy; &amp;pcy;&amp;ucy;&amp;tcy;&amp;iecy;&amp;shcy;&amp;iecy;&amp;scy;&amp;tcy;&amp;v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407707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Исследование провел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Пичикин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Дмитрий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ученик класса 2-4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4664"/>
            <a:ext cx="4067944" cy="2585323"/>
          </a:xfrm>
          <a:prstGeom prst="rect">
            <a:avLst/>
          </a:prstGeom>
          <a:noFill/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Прекрасная 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ужасная…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лесе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24536" cy="6408712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bliqueTopLef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Инструкция по выращиванию плесени.</a:t>
            </a:r>
            <a:endParaRPr lang="ru-RU" sz="3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Обычно в лабораториях условия для разведения плесени делают из агар-агара. Это же можно проделать и дома. Нужно взять нечищеный сырой картофель, порезать его на кубики и варить примерно тридцать минут на маленьком огне. Полученный отвар нужно процедить, снова поставить на огонь, но уже с добавлением агар-агара (его можно приобрести в любом продовольственном магазине). Условие для разведения плесени будет полностью готова, как только порошок растворится. Можно подождать пока плесень сама появится в агар-агаре, или можно занести её с другого продукта, тогда она будет расти быстрее.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Каждый знает наверняка, что если хлеб долго лежал, то на нём появляется плесень. Если вы хотите проделать эту процедуру с хлебом, то можно побрызгать его водой и хорошенько завернуть в целлофановый пакет. Обязательно положите хлеб в тёплое помещение, где не проникают солнечные лучи. А теперь нужно просто подождать, пока появится плесень. Если вам нужна чёрная плесень, то выбирайте белый хлеб.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Инструкция по выращиванию плесени.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Вырастить плесень можно и с помощью других продуктов, например в банках с солёными огурцами, с томатной пастой или с вареньем. Чтобы развести плесень в этих продуктах, то хватит всего лишь помешать их грязной ложкой, плотно закрыть банку и положить в тёплое место. В скором времени вы увидите результат.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Плесень можно также развести и с помощью мицелия (вегетативное тело грибов и актиномицетов). Нужно взять небольшой кусочек сыра с плесенью, политый сметаной, и оставить его при комнатной температуре. Такие условия очень хорошо подходят для размножения плесневых грибов.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Не стоит разочаровываться, если вдруг ваша плесень стала чёрной. Когда созревают коробочки со спорами (они находятся на кончиках мицелия), то они открываются и разбрасывают эти споры вокруг. Если вы заметили это с вашей плесенью, то вам повезло, потому что в этом случае колония скоро умножится.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2808312" cy="6624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5.10.12г.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зернового хлеба (образец №1)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Кусок белого хлеба(образец № 2)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Кусок арбуза (образец №3)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Отруби(образец №4)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Кукурузные палочки (образец №5)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Кусок черного хлеба (образец№6)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pichikinat\Мои документы\101_PANA\P1010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0"/>
            <a:ext cx="2952328" cy="66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1 плесени нет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2 появилось серо-зеленое пятно плесени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3 появилась белая пленка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4 появилась зеленая плесень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5 плесени нет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№ 6  появился белый налет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pichikinat\Мои документы\101_PANA\P1010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9"/>
            <a:ext cx="583540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день (11.10.2012)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Documents and Settings\pichikinat\Мои документы\наш отдых и плесень\P10103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день  (13.10.2012)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Documents and Settings\pichikinat\Мои документы\наш отдых и плесень\P1010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pichikinat\Мои документы\наш отдых и плесень\P101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pichikinat\Мои документы\наш отдых и плесень\P10103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pichikinat\Мои документы\наш отдых и плесень\P10103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28438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pichikinat\Мои документы\наш отдых и плесень\P10103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653136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pichikinat\Мои документы\наш отдых и плесень\P10103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65313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692695"/>
          <a:ext cx="8712968" cy="597666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77558"/>
                <a:gridCol w="2178470"/>
                <a:gridCol w="2178470"/>
                <a:gridCol w="2178470"/>
              </a:tblGrid>
              <a:tr h="498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 день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7 день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 день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Черно-зеленые пятна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Больш.черные зеленые  пятна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Серо-зеленое пятно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Бело-желтая зеленая плесень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Черно-желтая зеленая плесень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Белая пленка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Бело-желтая пленка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Желтая плесень, гниль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Зеленый налет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Зелено-черный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Темно-зеленая плесень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Зелено-коричневая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Зелено-черная плесень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8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Образец №6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Белый налет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Желтые пятна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Желтая плесень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опыта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удивительно!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esktop\фото плесень\P101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6251">
            <a:off x="239136" y="809659"/>
            <a:ext cx="5112568" cy="3834426"/>
          </a:xfrm>
          <a:prstGeom prst="rect">
            <a:avLst/>
          </a:prstGeom>
          <a:noFill/>
        </p:spPr>
      </p:pic>
      <p:pic>
        <p:nvPicPr>
          <p:cNvPr id="1027" name="Picture 3" descr="C:\Users\Сергей\Desktop\фото плесень\DSC0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7818">
            <a:off x="5508104" y="116632"/>
            <a:ext cx="3487936" cy="2615952"/>
          </a:xfrm>
          <a:prstGeom prst="rect">
            <a:avLst/>
          </a:prstGeom>
          <a:noFill/>
        </p:spPr>
      </p:pic>
      <p:pic>
        <p:nvPicPr>
          <p:cNvPr id="1028" name="Picture 4" descr="C:\Users\Сергей\Desktop\фото плесень\DSC02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671">
            <a:off x="4461058" y="2858506"/>
            <a:ext cx="4424040" cy="3318030"/>
          </a:xfrm>
          <a:prstGeom prst="rect">
            <a:avLst/>
          </a:prstGeom>
          <a:noFill/>
        </p:spPr>
      </p:pic>
      <p:pic>
        <p:nvPicPr>
          <p:cNvPr id="1029" name="Picture 5" descr="C:\Users\Сергей\Desktop\фото плесень\DSC02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9266">
            <a:off x="755576" y="4293096"/>
            <a:ext cx="3199904" cy="2399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3407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 квартир.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3-tub-ru.yandex.net/i?id=294523977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0225" cy="1428750"/>
          </a:xfrm>
          <a:prstGeom prst="rect">
            <a:avLst/>
          </a:prstGeom>
          <a:noFill/>
        </p:spPr>
      </p:pic>
      <p:pic>
        <p:nvPicPr>
          <p:cNvPr id="7172" name="Picture 4" descr="http://www.blackpantera.ru/upload/iblock/ac6/ac6030a8c7e6521f1e4787f57e7b20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2050"/>
            <a:ext cx="2381250" cy="1885950"/>
          </a:xfrm>
          <a:prstGeom prst="rect">
            <a:avLst/>
          </a:prstGeom>
          <a:noFill/>
        </p:spPr>
      </p:pic>
      <p:pic>
        <p:nvPicPr>
          <p:cNvPr id="4098" name="Picture 2" descr="http://im3-tub-ru.yandex.net/i?id=157743101-2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11198"/>
            <a:ext cx="2195736" cy="164680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7"/>
          <a:ext cx="8964488" cy="42694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41056"/>
                <a:gridCol w="4023432"/>
              </a:tblGrid>
              <a:tr h="1167766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обнаружения плесени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квартир, где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плесень была обнаружена именно в этом месте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5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Цветочные горшки с землей.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17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Плитка в ванной комнате или бортик ванны или потолок там же.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5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Резина на дверце холодильника.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5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Зубные щетки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proshkolu.ru/content/media/pic/std/2000000/1932000/1931251-89df3b844ce4eb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5510" y="4797152"/>
            <a:ext cx="3092674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ragetti.ru/pics/items/Electrolux_ERB34300W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819525" cy="3819525"/>
          </a:xfrm>
          <a:prstGeom prst="rect">
            <a:avLst/>
          </a:prstGeom>
          <a:noFill/>
        </p:spPr>
      </p:pic>
      <p:pic>
        <p:nvPicPr>
          <p:cNvPr id="34820" name="Picture 4" descr="http://www.shop66.ru/mimages/1186661517_46bb048d6a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01257"/>
            <a:ext cx="5735588" cy="337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Грибы?...  Грибы!</a:t>
            </a:r>
            <a:endParaRPr lang="ru-RU" dirty="0"/>
          </a:p>
        </p:txBody>
      </p:sp>
      <p:pic>
        <p:nvPicPr>
          <p:cNvPr id="1026" name="Picture 2" descr="http://im2-tub-ru.yandex.net/i?id=525294698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20480" cy="4248472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406312487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96044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1852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1.При появлении плесени в цветочных горшках необходимо  обработать цветочную землю раствором лимонной кислоты.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 появлении плесени  на поверхности томатной пасты и т.п. необходимо смазать крышки банок горчицей.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Пятна плесени на стенках холодильника или в хлебнице снимают тряпкой, смоченной в водном растворе питьевой соды (1 чайная ложка на 1 стакан воды), а затем очищенное место протирают столовым уксусом.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Заплесневевшие продукты (будь то, хлеб, овощи, фрукты или орехи) нужно сразу же выбрасывать.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Для уничтожения плесени в подвальных помещениях тщательно заделывают все щели и зажигают в металлическом или керамическом сосуде куски серы.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6.В целях профилактики появления плесени на зубных щетках, необходимо менять их не реже, чем  один раз в два-три месяца.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советы по уничтожению плесени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25144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Плесень на рыбках - это проявление грибкового заболевания. Чтобы вылечить своих красавиц, посадите их в раствор малахитовой зелени. Разведите 0,06г средства в 10 литрах и посадите рыбок на 5 часов. Повторяйте 4 дня подряд. Грибок должен отступить!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плесень на кафеле, её можно убрать с помощью перекиси водорода. Если плесень грибок поразил швы между плитками, то надо как можно раньше начинать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борьбу с плесенью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чтобы грибы не проникли под плитку, и тогда не потребуется демонтировать её со стен и можно будет обойтись только удалением затирки из шва. Многие покупают разные средства от плесени в ванной, пытаются её смыть, а она появляется снова и снова, в итоге бытует мнение, что её нельзя вывести. А грибок это следствие повышенной влажности и чтобы победить плесень надо бороться не со следствием, а с причиной.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file.mobilmusic.ru/d0/6b/52/754671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Невидима, но вездесуща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лесень"/>
          <p:cNvPicPr/>
          <p:nvPr/>
        </p:nvPicPr>
        <p:blipFill>
          <a:blip r:embed="rId2" cstate="print">
            <a:lum bright="36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club.foto.ru/gallery/images/photo/2005/01/27/34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200800" cy="54726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Воображаете, что воздух чист?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Что страшнее?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29698" name="Picture 2" descr="http://news.intv.ua/uploads/files/intv/main/im1960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528392" cy="4392488"/>
          </a:xfrm>
          <a:prstGeom prst="rect">
            <a:avLst/>
          </a:prstGeom>
          <a:noFill/>
        </p:spPr>
      </p:pic>
      <p:pic>
        <p:nvPicPr>
          <p:cNvPr id="11266" name="Picture 2" descr="http://im2-tub-ru.yandex.net/i?id=322342509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692" y="1628800"/>
            <a:ext cx="472468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8-tub-ru.yandex.net/i?id=195371139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95"/>
            <a:ext cx="9144000" cy="6896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Она есть и тут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Спасение для миллионов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proxy11.media.online.ua/uol/r3-d51340368b/4e62ae0ebe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344816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Александр Флеминг</a:t>
            </a:r>
            <a:endParaRPr lang="ru-RU" dirty="0"/>
          </a:p>
        </p:txBody>
      </p:sp>
      <p:pic>
        <p:nvPicPr>
          <p:cNvPr id="1026" name="Picture 2" descr="File:Alexander Fle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48" y="1268760"/>
            <a:ext cx="6983280" cy="52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Восхищение или отвращение?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3-tub-ru.yandex.net/i?id=58683135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82" y="1052736"/>
            <a:ext cx="2072386" cy="1644774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319717764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784309" cy="2952328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176110554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736304" cy="1716782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32258493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924944"/>
            <a:ext cx="2088232" cy="1852424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338707435-6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052736"/>
            <a:ext cx="3168352" cy="1806792"/>
          </a:xfrm>
          <a:prstGeom prst="rect">
            <a:avLst/>
          </a:prstGeom>
          <a:noFill/>
        </p:spPr>
      </p:pic>
      <p:pic>
        <p:nvPicPr>
          <p:cNvPr id="1036" name="Picture 12" descr="http://im7-tub-ru.yandex.net/i?id=427871260-1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826196"/>
            <a:ext cx="2448272" cy="1759746"/>
          </a:xfrm>
          <a:prstGeom prst="rect">
            <a:avLst/>
          </a:prstGeom>
          <a:noFill/>
        </p:spPr>
      </p:pic>
      <p:pic>
        <p:nvPicPr>
          <p:cNvPr id="1038" name="Picture 14" descr="http://im4-tub-ru.yandex.net/i?id=44233005-1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013176"/>
            <a:ext cx="3045458" cy="1656184"/>
          </a:xfrm>
          <a:prstGeom prst="rect">
            <a:avLst/>
          </a:prstGeom>
          <a:noFill/>
        </p:spPr>
      </p:pic>
      <p:pic>
        <p:nvPicPr>
          <p:cNvPr id="1040" name="Picture 16" descr="http://im3-tub-ru.yandex.net/i?id=613681838-5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924944"/>
            <a:ext cx="288032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830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Грибы?...  Грибы!</vt:lpstr>
      <vt:lpstr>Слайд 3</vt:lpstr>
      <vt:lpstr>Слайд 4</vt:lpstr>
      <vt:lpstr>Что страшнее?</vt:lpstr>
      <vt:lpstr>Она есть и тут</vt:lpstr>
      <vt:lpstr>Спасение для миллионов</vt:lpstr>
      <vt:lpstr>Александр Флеминг</vt:lpstr>
      <vt:lpstr>Восхищение или отвращение?</vt:lpstr>
      <vt:lpstr>Инструкция по выращиванию плесени.</vt:lpstr>
      <vt:lpstr>Инструкция по выращиванию плесени.</vt:lpstr>
      <vt:lpstr>5.10.12г. Кусок зернового хлеба (образец №1) Кусок белого хлеба(образец № 2) Кусок арбуза (образец №3) Отруби(образец №4) Кукурузные палочки (образец №5) Кусок черного хлеба (образец№6) </vt:lpstr>
      <vt:lpstr>Образец № 1 плесени нет Образец № 2 появилось серо-зеленое пятно плесени Образец № 3 появилась белая пленка Образец № 4 появилась зеленая плесень Образец № 5 плесени нет Образец № 6  появился белый налет  </vt:lpstr>
      <vt:lpstr>7 день (11.10.2012) </vt:lpstr>
      <vt:lpstr>9 день  (13.10.2012) </vt:lpstr>
      <vt:lpstr>Слайд 16</vt:lpstr>
      <vt:lpstr>Слайд 17</vt:lpstr>
      <vt:lpstr>Результаты обследования квартир.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Кусок зернового хлеба (образец №1) Кусок белого хлеба(образец № 2) Кусок арбуза (образец №3) Отруби(образец №4) Кукурузные палочки (образец №5) Кусок черного хлеба (образец№6)</dc:title>
  <dc:creator>Сергей</dc:creator>
  <cp:lastModifiedBy>Сергей</cp:lastModifiedBy>
  <cp:revision>37</cp:revision>
  <dcterms:created xsi:type="dcterms:W3CDTF">2012-11-15T13:30:58Z</dcterms:created>
  <dcterms:modified xsi:type="dcterms:W3CDTF">2012-11-23T17:27:40Z</dcterms:modified>
</cp:coreProperties>
</file>