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6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2F6-D937-4BFC-A1F9-A862D240BF9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F5D12B-BE82-490B-BDC6-591CC1E54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2F6-D937-4BFC-A1F9-A862D240BF9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D12B-BE82-490B-BDC6-591CC1E54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2F6-D937-4BFC-A1F9-A862D240BF9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D12B-BE82-490B-BDC6-591CC1E54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2F6-D937-4BFC-A1F9-A862D240BF9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F5D12B-BE82-490B-BDC6-591CC1E54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2F6-D937-4BFC-A1F9-A862D240BF9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D12B-BE82-490B-BDC6-591CC1E54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2F6-D937-4BFC-A1F9-A862D240BF9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D12B-BE82-490B-BDC6-591CC1E54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2F6-D937-4BFC-A1F9-A862D240BF9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F5D12B-BE82-490B-BDC6-591CC1E54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2F6-D937-4BFC-A1F9-A862D240BF9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D12B-BE82-490B-BDC6-591CC1E54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2F6-D937-4BFC-A1F9-A862D240BF9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D12B-BE82-490B-BDC6-591CC1E54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2F6-D937-4BFC-A1F9-A862D240BF9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D12B-BE82-490B-BDC6-591CC1E54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2F6-D937-4BFC-A1F9-A862D240BF9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D12B-BE82-490B-BDC6-591CC1E54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1E62F6-D937-4BFC-A1F9-A862D240BF9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F5D12B-BE82-490B-BDC6-591CC1E54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12 апреля- день космонавтики.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звёздное неб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3" y="2643182"/>
            <a:ext cx="2928959" cy="2143140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САТУРН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атур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7" y="1857364"/>
            <a:ext cx="4429157" cy="4143404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УРАН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ур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0174"/>
            <a:ext cx="5072098" cy="342902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НЕПТУН      ПЛУТОН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непту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1843881"/>
            <a:ext cx="3424262" cy="3299631"/>
          </a:xfrm>
        </p:spPr>
      </p:pic>
      <p:pic>
        <p:nvPicPr>
          <p:cNvPr id="6" name="Содержимое 5" descr="плуто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1843881"/>
            <a:ext cx="3471858" cy="3371069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ОДЕЖДА КОСМОНАВТОВ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одежда космонавт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785926"/>
            <a:ext cx="5357850" cy="407196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14488"/>
            <a:ext cx="5572164" cy="4000528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смонавт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28736"/>
            <a:ext cx="4572032" cy="4500594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смический кораб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7" y="1643050"/>
            <a:ext cx="4786347" cy="378621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КАК ПИТАЮТСЯ КОСМОНАВТЫ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еда космонавтов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643050"/>
            <a:ext cx="4214842" cy="371477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д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14488"/>
            <a:ext cx="5357850" cy="378621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да космонавт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643050"/>
            <a:ext cx="4857784" cy="378621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Юрий Алексеевич Гагарин- первый космонавт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гагари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8794" y="1785926"/>
            <a:ext cx="2567006" cy="2357454"/>
          </a:xfrm>
        </p:spPr>
      </p:pic>
      <p:pic>
        <p:nvPicPr>
          <p:cNvPr id="6" name="Содержимое 5" descr="гагарин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57364"/>
            <a:ext cx="2638444" cy="23574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Documents and Settings\Admin\Мои документы\Мои рисунки\kosm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7" y="1214422"/>
            <a:ext cx="5500727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акет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428736"/>
            <a:ext cx="4572032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Autofit/>
          </a:bodyPr>
          <a:lstStyle/>
          <a:p>
            <a:r>
              <a:rPr lang="ru-RU" sz="13800" dirty="0" smtClean="0">
                <a:solidFill>
                  <a:srgbClr val="00B050"/>
                </a:solidFill>
              </a:rPr>
              <a:t>Всем спасибо!</a:t>
            </a:r>
            <a:endParaRPr lang="ru-RU" sz="13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СОЛНЦЕ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солнц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2428868"/>
            <a:ext cx="2786082" cy="2428892"/>
          </a:xfrm>
        </p:spPr>
      </p:pic>
      <p:pic>
        <p:nvPicPr>
          <p:cNvPr id="6" name="Содержимое 5" descr="солнце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694" y="2500306"/>
            <a:ext cx="2500330" cy="21431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ПЛАНЕТЫ СОЛНЕЧНОЙ  СИСТЕМЫ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ланеты солнечной систем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571612"/>
            <a:ext cx="3286148" cy="292895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МЕРКУРИЙ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еркур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500306"/>
            <a:ext cx="4071966" cy="36433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ВЕНЕРА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Вене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071678"/>
            <a:ext cx="3857652" cy="371477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ЗЕМЛЯ</a:t>
            </a:r>
            <a:endParaRPr lang="ru-RU" sz="72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Земля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143116"/>
            <a:ext cx="5143536" cy="407196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МАРС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мар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950" y="1674019"/>
            <a:ext cx="4762500" cy="428625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ЮПИТЕР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Юпит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3" y="1928802"/>
            <a:ext cx="4357719" cy="407196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31</Words>
  <Application>Microsoft Office PowerPoint</Application>
  <PresentationFormat>Экран (4:3)</PresentationFormat>
  <Paragraphs>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12 апреля- день космонавтики.</vt:lpstr>
      <vt:lpstr>Юрий Алексеевич Гагарин- первый космонавт</vt:lpstr>
      <vt:lpstr>СОЛНЦЕ</vt:lpstr>
      <vt:lpstr>ПЛАНЕТЫ СОЛНЕЧНОЙ  СИСТЕМЫ</vt:lpstr>
      <vt:lpstr>МЕРКУРИЙ</vt:lpstr>
      <vt:lpstr>ВЕНЕРА</vt:lpstr>
      <vt:lpstr>ЗЕМЛЯ</vt:lpstr>
      <vt:lpstr>МАРС</vt:lpstr>
      <vt:lpstr>ЮПИТЕР</vt:lpstr>
      <vt:lpstr>САТУРН</vt:lpstr>
      <vt:lpstr>УРАН</vt:lpstr>
      <vt:lpstr>НЕПТУН      ПЛУТОН</vt:lpstr>
      <vt:lpstr>ОДЕЖДА КОСМОНАВТОВ</vt:lpstr>
      <vt:lpstr>Слайд 14</vt:lpstr>
      <vt:lpstr>Слайд 15</vt:lpstr>
      <vt:lpstr>Слайд 16</vt:lpstr>
      <vt:lpstr>КАК ПИТАЮТСЯ КОСМОНАВТЫ</vt:lpstr>
      <vt:lpstr>Слайд 18</vt:lpstr>
      <vt:lpstr>Слайд 19</vt:lpstr>
      <vt:lpstr>Слайд 20</vt:lpstr>
      <vt:lpstr>Слайд 21</vt:lpstr>
      <vt:lpstr>Всем спасибо!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апреля- день космонавтики.</dc:title>
  <dc:creator>Артем</dc:creator>
  <cp:lastModifiedBy>Артем</cp:lastModifiedBy>
  <cp:revision>16</cp:revision>
  <dcterms:created xsi:type="dcterms:W3CDTF">2012-11-04T09:53:09Z</dcterms:created>
  <dcterms:modified xsi:type="dcterms:W3CDTF">2012-11-25T13:00:55Z</dcterms:modified>
</cp:coreProperties>
</file>