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16E3-C87F-422F-836F-2BD095E63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C58E-BFF3-4173-AEE8-D379CA4AA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4A332-D10D-4174-BA8B-F74419356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6981-DF26-47C7-B145-17A70BDD8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0069-2F44-4229-B0BE-145DE8D21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1B82-7A16-4F42-9457-AA1347628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7615F-4959-402E-BF62-0DFB988A8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D4A33-4393-4C10-98AB-61DBB21F3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703D-CFB0-4BB4-A9C6-E1B076E4D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59FC-784E-4F1D-99B7-80EFE77F5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5F68-C72A-4951-967F-DD0AE4D3B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4DF2EB-267B-44EC-A83C-D05DD7410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gif"/><Relationship Id="rId3" Type="http://schemas.openxmlformats.org/officeDocument/2006/relationships/image" Target="../media/image44.jpeg"/><Relationship Id="rId7" Type="http://schemas.openxmlformats.org/officeDocument/2006/relationships/image" Target="../media/image47.gif"/><Relationship Id="rId12" Type="http://schemas.openxmlformats.org/officeDocument/2006/relationships/image" Target="../media/image5.gif"/><Relationship Id="rId2" Type="http://schemas.openxmlformats.org/officeDocument/2006/relationships/hyperlink" Target="http://go.mail.ru/frame.html?&amp;imgurl=http://www.wayne.k12.ga.us/About%20Us/Programs/School%20Nutrition/School%20Menus/lunchmenu/March%202009_files/image004.gif&amp;pageurl=http://www.verytiksi.ru/news/2009-08-31-430&amp;id=132179047&amp;iid=0&amp;imgwidth=444&amp;imgheight=576&amp;imgsize=917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gif"/><Relationship Id="rId11" Type="http://schemas.openxmlformats.org/officeDocument/2006/relationships/image" Target="../media/image51.gif"/><Relationship Id="rId5" Type="http://schemas.openxmlformats.org/officeDocument/2006/relationships/image" Target="../media/image45.jpeg"/><Relationship Id="rId10" Type="http://schemas.openxmlformats.org/officeDocument/2006/relationships/image" Target="../media/image50.gif"/><Relationship Id="rId4" Type="http://schemas.openxmlformats.org/officeDocument/2006/relationships/hyperlink" Target="http://go.mail.ru/frame.html?&amp;imgurl=http://stkrvo.km.ua/storinki/vydavnycha_files/013.gif&amp;pageurl=http://clipart.adelavida.com/?P=7&amp;Cat=20&amp;id=146792758&amp;iid=0&amp;imgwidth=529&amp;imgheight=600&amp;imgsize=111150" TargetMode="External"/><Relationship Id="rId9" Type="http://schemas.openxmlformats.org/officeDocument/2006/relationships/image" Target="../media/image4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ru/imgres?imgurl=http://www.greendioxide.com/wp-content/uploads/2007/08/tree1.jpg&amp;imgrefurl=http://www.greendioxide.com/&amp;usg=__CaLkuLI8B-G4_gL-cuBF3oMGlcg=&amp;h=696&amp;w=782&amp;sz=135&amp;hl=ru&amp;start=254&amp;tbnid=ohYHMyJF3gpZ6M:&amp;tbnh=127&amp;tbnw=143&amp;prev=/images?q=%D0%B4%D0%B5%D1%80%D0%B5%D0%B2%D0%BE&amp;gbv=2&amp;ndsp=20&amp;hl=ru&amp;sa=N&amp;start=240&amp;newwindow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ru/imgres?imgurl=http://dobrota.perm.ru/upload/childrens/CHILDREN_1204779632.jpg&amp;imgrefurl=http://dobrota.perm.ru/childrens/?year=2006&amp;month=4&amp;usg=__YFeRlNqOboTwJDTlejb2pNmyvjI=&amp;h=400&amp;w=480&amp;sz=182&amp;hl=ru&amp;start=13&amp;tbnid=E34kujnmhZ2KvM:&amp;tbnh=108&amp;tbnw=129&amp;prev=/images?q=%D0%BA%D0%BE%D1%80%D0%BC%D1%83%D1%88%D0%BA%D0%B8&amp;gbv=2&amp;hl=ru&amp;sa=G&amp;newwindow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google.ru/imgres?imgurl=http://www.zoomoda.ru/wp-content/uploads/2009/01/trixie-dom1.jpg&amp;imgrefurl=http://www.zoomoda.ru/kormbird/&amp;usg=__XCIaMeJPImY51DRe_LrABrQZBTY=&amp;h=300&amp;w=302&amp;sz=44&amp;hl=ru&amp;start=3&amp;tbnid=Op64D5XhMRknaM:&amp;tbnh=115&amp;tbnw=116&amp;prev=/images?q=%D0%BA%D0%BE%D1%80%D0%BC%D1%83%D1%88%D0%BA%D0%B8&amp;gbv=2&amp;hl=ru&amp;sa=G&amp;newwindow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ru/imgres?imgurl=http://www.rodas.ru/editor/storage/images/89ada01c9cc80517d6111569c6c7d67e.jpg&amp;imgrefurl=http://www.rodas.ru/catalog/rest/feeder/&amp;usg=__wK1MGe2uC41RycRzxEwj0wRGrXs=&amp;h=700&amp;w=700&amp;sz=19&amp;hl=ru&amp;start=9&amp;tbnid=8QCmmHak1kf2eM:&amp;tbnh=140&amp;tbnw=140&amp;prev=/images?q=%D0%BA%D0%BE%D1%80%D0%BC%D1%83%D1%88%D0%BA%D0%B8&amp;gbv=2&amp;hl=ru&amp;sa=G&amp;newwindow=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images.google.ru/imgres?imgurl=http://parthenon-house.ru/images/articles/s81/2.jpg&amp;imgrefurl=http://parthenon-house.ru/content/articles/index.php?article=4564&amp;usg=__8uK637A9VjTV2JKxhySDIQVlsW8=&amp;h=378&amp;w=499&amp;sz=34&amp;hl=ru&amp;start=24&amp;tbnid=5pLXuKOmBoyVAM:&amp;tbnh=98&amp;tbnw=130&amp;prev=/images?q=%D0%BA%D0%BE%D1%80%D0%BC%D1%83%D1%88%D0%BA%D0%B8&amp;gbv=2&amp;ndsp=20&amp;hl=ru&amp;sa=N&amp;start=20&amp;newwindow=1" TargetMode="External"/><Relationship Id="rId4" Type="http://schemas.openxmlformats.org/officeDocument/2006/relationships/hyperlink" Target="http://images.google.ru/imgres?imgurl=http://www.rodas.ru/editor/storage/images/b547cc2b77666caf367d90bb5a918a5d.jpg&amp;imgrefurl=http://www.rodas.ru/catalog/rest/feeder/&amp;usg=__snk_22HKZxBvnu7LyIWLxfW9iys=&amp;h=700&amp;w=700&amp;sz=32&amp;hl=ru&amp;start=2&amp;tbnid=8HbT386DfOmQwM:&amp;tbnh=140&amp;tbnw=140&amp;prev=/images?q=%D0%BA%D0%BE%D1%80%D0%BC%D1%83%D1%88%D0%BA%D0%B8&amp;gbv=2&amp;hl=ru&amp;sa=G&amp;newwindow=1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1.gif"/><Relationship Id="rId3" Type="http://schemas.openxmlformats.org/officeDocument/2006/relationships/image" Target="../media/image12.png"/><Relationship Id="rId7" Type="http://schemas.openxmlformats.org/officeDocument/2006/relationships/image" Target="../media/image16.wmf"/><Relationship Id="rId12" Type="http://schemas.openxmlformats.org/officeDocument/2006/relationships/image" Target="../media/image3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ru/imgres?imgurl=http://www.bitsevskipark.ru/data/Image/meropr/ptiz/snegir.jpg&amp;imgrefurl=http://bitsevskipark.ru/snegiri.htm&amp;usg=__BVo3tdXnQzuAxIjyOMMMWXjU9as=&amp;h=800&amp;w=600&amp;sz=59&amp;hl=ru&amp;start=15&amp;tbnid=I00lZ6HYorwETM:&amp;tbnh=143&amp;tbnw=107&amp;prev=/images?q=%D1%81%D0%BD%D0%B5%D0%B3%D0%B8%D1%80%D1%8C&amp;gbv=2&amp;hl=ru&amp;sa=G&amp;newwindow=1" TargetMode="External"/><Relationship Id="rId13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12" Type="http://schemas.openxmlformats.org/officeDocument/2006/relationships/hyperlink" Target="http://images.google.ru/imgres?imgurl=http://img0.liveinternet.ru/images/attach/b/2/24/119/24119268_soroka_v_dnev.jpg&amp;imgrefurl=http://www.liveinternet.ru/community/2075327/post74139745/&amp;usg=__cSFPDdlu3w-E-o6LNYzprHNA9ww=&amp;h=698&amp;w=510&amp;sz=41&amp;hl=ru&amp;start=6&amp;tbnid=BPaSGuIvyqu_aM:&amp;tbnh=139&amp;tbnw=102&amp;prev=/images?q=%D1%81%D0%BE%D1%80%D0%BE%D0%BA%D0%B0&amp;gbv=2&amp;hl=ru&amp;sa=G&amp;newwindow=1" TargetMode="External"/><Relationship Id="rId2" Type="http://schemas.openxmlformats.org/officeDocument/2006/relationships/hyperlink" Target="http://images.google.ru/imgres?imgurl=http://kakadu.509.com1.ru/zooclub/birds/263.jpg&amp;imgrefurl=http://www.zooclub.ru/birds/vidy/205.shtml&amp;usg=__C2AGWBm61Pennl5qN4cTGW8LXHI=&amp;h=220&amp;w=330&amp;sz=15&amp;hl=ru&amp;start=5&amp;tbnid=GBF2wLGkC8TVsM:&amp;tbnh=79&amp;tbnw=119&amp;prev=/images?q=%D0%B2%D0%BE%D1%80%D0%BE%D0%B1%D0%B5%D0%B9&amp;gbv=2&amp;hl=ru&amp;sa=G&amp;newwindow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ru/imgres?imgurl=http://ptici.net/foto_max/sinica.jpg&amp;imgrefurl=http://ptici.net/ptici/sinica.htm&amp;usg=__XK7f4cbVTEw2WbjCX2qiVJaBqak=&amp;h=287&amp;w=341&amp;sz=18&amp;hl=ru&amp;start=4&amp;tbnid=p7dFED4qg4peBM:&amp;tbnh=101&amp;tbnw=120&amp;prev=/images?q=%D1%81%D0%B8%D0%BD%D0%B8%D1%86%D0%B0&amp;gbv=2&amp;hl=ru&amp;sa=G&amp;newwindow=1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5" Type="http://schemas.openxmlformats.org/officeDocument/2006/relationships/image" Target="../media/image28.jpeg"/><Relationship Id="rId10" Type="http://schemas.openxmlformats.org/officeDocument/2006/relationships/hyperlink" Target="http://images.google.ru/imgres?imgurl=http://progolubei.ru/wp-content/uploads/2009/07/ut3.jpg&amp;imgrefurl=http://progolubei.ru/&amp;usg=__hsZJYl3vaUNy4Ao7R7ft2lSHZ0o=&amp;h=357&amp;w=350&amp;sz=10&amp;hl=ru&amp;start=70&amp;tbnid=VIJIIBwOGE4Z4M:&amp;tbnh=121&amp;tbnw=119&amp;prev=/images?q=%D0%B3%D0%BE%D0%BB%D1%83%D0%B1%D1%8C&amp;gbv=2&amp;ndsp=20&amp;hl=ru&amp;sa=N&amp;start=60&amp;newwindow=1" TargetMode="External"/><Relationship Id="rId4" Type="http://schemas.openxmlformats.org/officeDocument/2006/relationships/hyperlink" Target="http://images.google.ru/imgres?imgurl=http://image041.mylivepage.ru/chunk41/1036578/1416/%D0%92%D0%BE%D1%80%D0%BE%D0%BD%D0%B0%20%D0%BD%D0%B0%20%D1%81%D1%83%D0%B3%D1%80%D0%BE%D0%B1%D0%B5.jpg&amp;imgrefurl=http://demona-7.mylivepage.ru/image/1416/11423&amp;usg=__m_sLb6iz1BoOIll5Q8fIChxCof4=&amp;h=768&amp;w=1024&amp;sz=77&amp;hl=ru&amp;start=5&amp;tbnid=T3HEEFM2awKyVM:&amp;tbnh=113&amp;tbnw=150&amp;prev=/images?q=%D0%B2%D0%BE%D1%80%D0%BE%D0%BD%D0%B0&amp;gbv=2&amp;hl=ru&amp;sa=G&amp;newwindow=1" TargetMode="External"/><Relationship Id="rId9" Type="http://schemas.openxmlformats.org/officeDocument/2006/relationships/image" Target="../media/image25.jpeg"/><Relationship Id="rId14" Type="http://schemas.openxmlformats.org/officeDocument/2006/relationships/hyperlink" Target="http://images.google.ru/imgres?imgurl=http://img-fotki.yandex.ru/get/3210/danilafresh.1/0_23dc6_466ed1db_L.jpg&amp;imgrefurl=http://fotki.yandex.ru/tags/%D0%B2%D0%B7%D0%B3%D0%BB%D1%8F%D0%B4/users/danilafresh/view/146886?how=week&amp;page=0&amp;usg=__me-13q52fETCEVvSam2hqsbfADw=&amp;h=500&amp;w=481&amp;sz=64&amp;hl=ru&amp;start=14&amp;tbnid=icYzT3Ekp9ptZM:&amp;tbnh=130&amp;tbnw=125&amp;prev=/images?q=%D1%81%D0%B2%D0%B8%D1%80%D0%B5%D1%81%D1%82%D0%B5%D0%BB%D1%8C&amp;gbv=2&amp;ndsp=20&amp;hl=ru&amp;sa=N&amp;newwindow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ru/imgres?imgurl=http://www.zoomagazin.info/news/uploads/images/default/vorobey.jpg&amp;imgrefurl=http://www.zoomagazin.info/news/?category=ornitologiya&amp;altname=rastitelnoyadnye_pticy_nashih_mest._vorobei.&amp;usg=__xheOFOOWwgE9qUbrDB54VuRRogM=&amp;h=300&amp;w=328&amp;sz=33&amp;hl=ru&amp;start=2&amp;tbnid=QKoD1dGaLoO9ZM:&amp;tbnh=108&amp;tbnw=118&amp;prev=/images?q=%D0%B2%D0%BE%D1%80%D0%BE%D0%B1%D0%B5%D0%B9&amp;gbv=2&amp;hl=ru&amp;sa=G&amp;newwindow=1" TargetMode="External"/><Relationship Id="rId13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12" Type="http://schemas.openxmlformats.org/officeDocument/2006/relationships/hyperlink" Target="http://images.google.ru/imgres?imgurl=http://fio.novgorod.ru/projects/Project1044/336.jpg&amp;imgrefurl=http://fio.novgorod.ru/projects/Project1044/foto.htm&amp;usg=__q_RYXiN-54Z95ZXbp8v_irCwDp8=&amp;h=398&amp;w=300&amp;sz=25&amp;hl=ru&amp;start=1&amp;tbnid=yEd_v5eQ-zDaWM:&amp;tbnh=124&amp;tbnw=93&amp;prev=/images?q=%D0%B4%D1%8F%D1%82%D0%B5%D0%BB&amp;gbv=2&amp;hl=ru&amp;sa=G&amp;newwindow=1" TargetMode="External"/><Relationship Id="rId2" Type="http://schemas.openxmlformats.org/officeDocument/2006/relationships/hyperlink" Target="http://images.google.ru/imgres?imgurl=http://img12.nnm.ru/8/a/4/3/9/8a439219164b63e877811741c35fabf2_full.jpg&amp;imgrefurl=http://nnm.ru/search?q=%D1%82%D0%B0%D1%91%D0%B6%D0%BD%D1%8B%D0%B5%20%D0%B7%D0%B2%D0%B5%D1%80%D1%83%D1%88%D0%BAi&amp;in=tags&amp;usg=__XOVqVAtt0SpxMHCMPTd-Bm8y-sM=&amp;h=570&amp;w=430&amp;sz=193&amp;hl=ru&amp;start=19&amp;tbnid=qdYB6uFBXiMWXM:&amp;tbnh=134&amp;tbnw=101&amp;prev=/images?q=%D1%81%D0%BE%D0%BB%D0%BE%D0%B2%D0%B5%D0%B9&amp;gbv=2&amp;hl=ru&amp;sa=G&amp;newwindow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ru/imgres?imgurl=http://discussiya.com/wp-content/uploads/2008/06/bird.jpg&amp;imgrefurl=http://discussiya.com/tag/%D0%B3%D0%BE%D0%BB%D1%83%D0%B1%D1%8C/&amp;usg=__l63YVZW53blEmbHvDzI_1x6nCsA=&amp;h=320&amp;w=400&amp;sz=19&amp;hl=ru&amp;start=7&amp;tbnid=e5_H8FbxUxa4iM:&amp;tbnh=99&amp;tbnw=124&amp;prev=/images?q=%D0%B3%D0%BE%D0%BB%D1%83%D0%B1%D1%8C&amp;gbv=2&amp;hl=ru&amp;sa=G&amp;newwindow=1" TargetMode="External"/><Relationship Id="rId11" Type="http://schemas.openxmlformats.org/officeDocument/2006/relationships/image" Target="../media/image33.jpeg"/><Relationship Id="rId5" Type="http://schemas.openxmlformats.org/officeDocument/2006/relationships/image" Target="../media/image30.jpeg"/><Relationship Id="rId15" Type="http://schemas.openxmlformats.org/officeDocument/2006/relationships/image" Target="../media/image35.jpeg"/><Relationship Id="rId10" Type="http://schemas.openxmlformats.org/officeDocument/2006/relationships/hyperlink" Target="http://images.google.ru/imgres?imgurl=http://forest.geoman.ru/forest/item/f00/s02/e0002646/pic/000001.jpg&amp;imgrefurl=http://forest.geoman.ru/forest/item/f00/s02/e0002646/index.shtml&amp;usg=__F5xGyoBoGSbg_sK5U-lukyj9_m8=&amp;h=443&amp;w=299&amp;sz=33&amp;hl=ru&amp;start=12&amp;tbnid=LbIASWcqakchlM:&amp;tbnh=127&amp;tbnw=86&amp;prev=/images?q=%D1%81%D0%BE%D1%80%D0%BE%D0%BA%D0%B0&amp;gbv=2&amp;hl=ru&amp;sa=G&amp;newwindow=1" TargetMode="External"/><Relationship Id="rId4" Type="http://schemas.openxmlformats.org/officeDocument/2006/relationships/hyperlink" Target="http://images.google.ru/imgres?imgurl=http://gazeta.aif.ru/data/mags/kids/100/pics/de02_46_00.jpg&amp;imgrefurl=http://gazeta.aif.ru/online/kids/100/de02_46&amp;usg=__q2tqHsW2uEUBnpYwGlFPL6gKUXo=&amp;h=222&amp;w=162&amp;sz=6&amp;hl=ru&amp;start=13&amp;tbnid=laU_VYNt2SjxtM:&amp;tbnh=107&amp;tbnw=78&amp;prev=/images?q=%D0%BB%D0%B0%D1%81%D1%82%D0%BE%D1%87%D0%BA%D0%B0&amp;gbv=2&amp;hl=ru&amp;sa=G&amp;newwindow=1" TargetMode="External"/><Relationship Id="rId9" Type="http://schemas.openxmlformats.org/officeDocument/2006/relationships/image" Target="../media/image32.jpeg"/><Relationship Id="rId14" Type="http://schemas.openxmlformats.org/officeDocument/2006/relationships/hyperlink" Target="http://images.google.ru/imgres?imgurl=http://www.gasu.ru/virt/rb/Images/i736.jpg&amp;imgrefurl=http://www.gasu.ru/virt/rb/7/d736.html&amp;usg=__l3rY5x19uin0--i6PwL8OL_mUgI=&amp;h=243&amp;w=240&amp;sz=20&amp;hl=ru&amp;start=8&amp;tbnid=9iIr3z2kOvHbqM:&amp;tbnh=110&amp;tbnw=109&amp;prev=/images?q=%D0%B6%D1%83%D1%80%D0%B0%D0%B2%D0%BB%D1%8C&amp;gbv=2&amp;hl=ru&amp;sa=G&amp;newwindow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ru/imgres?imgurl=http://dic.academic.ru/pictures/wiki/files/99/3ecaf0cfed695183fc5a873fbeb145d8.JPG&amp;imgrefurl=http://dic.academic.ru/dic.nsf/ruwiki/636012&amp;usg=__hldwtuODKblTSEORVjroc0dOpaQ=&amp;h=969&amp;w=886&amp;sz=208&amp;hl=ru&amp;start=26&amp;tbnid=AMPMR1y7GwqKNM:&amp;tbnh=148&amp;tbnw=135&amp;prev=/images?q=%D0%B3%D1%83%D1%81%D1%8C&amp;gbv=2&amp;ndsp=20&amp;hl=ru&amp;sa=N&amp;start=20&amp;newwindow=1" TargetMode="External"/><Relationship Id="rId13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38.jpeg"/><Relationship Id="rId12" Type="http://schemas.openxmlformats.org/officeDocument/2006/relationships/hyperlink" Target="http://images.google.ru/imgres?imgurl=http://www.cultinfo.ru/fulltext/1/001/010/001/251198574.jpg&amp;imgrefurl=http://www.cultinfo.ru/fulltext/1/001/008/119/191.htm&amp;usg=__oJNAEVPGwNhiXOdQDRD2meLb4I4=&amp;h=400&amp;w=322&amp;sz=33&amp;hl=ru&amp;start=5&amp;tbnid=ZY58MDzOxAPgcM:&amp;tbnh=124&amp;tbnw=100&amp;prev=/images?q=%D0%BF%D1%82%D0%B8%D1%86%D0%B0+%D1%8F%D1%81%D1%82%D1%80%D0%B5%D0%B1&amp;gbv=2&amp;hl=ru&amp;sa=G&amp;newwindow=1" TargetMode="External"/><Relationship Id="rId2" Type="http://schemas.openxmlformats.org/officeDocument/2006/relationships/hyperlink" Target="http://images.google.ru/imgres?imgurl=http://www.insidesocal.com/tomhoffarth/raven01.jpg&amp;imgrefurl=http://www.insidesocal.com/tomhoffarth/archives/2008/06/wouldnt-it-be-e.html&amp;usg=__yj3EAPH_RrJ6dlFA00_Gd-sv2n0=&amp;h=360&amp;w=360&amp;sz=17&amp;hl=ru&amp;start=40&amp;tbnid=vxLOuhpeGQRycM:&amp;tbnh=121&amp;tbnw=121&amp;prev=/images?q=%D0%B2%D0%BE%D1%80%D0%BE%D0%BD%D0%B0&amp;gbv=2&amp;ndsp=20&amp;hl=ru&amp;sa=N&amp;start=20&amp;newwindow=1" TargetMode="External"/><Relationship Id="rId16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ru/imgres?imgurl=http://bms.24open.ru/images/29acdc669c321ffa037ea1d403bf4d83&amp;imgrefurl=http://www.24open.ru/annichka/blog/996437/&amp;usg=__QJdwY-YCiLxbUIbHcwmlxHqDstE=&amp;h=301&amp;w=300&amp;sz=21&amp;hl=ru&amp;start=9&amp;tbnid=4EJSF-YyVLIB1M:&amp;tbnh=116&amp;tbnw=116&amp;prev=/images?q=%D0%B3%D0%BE%D0%BB%D1%83%D0%B1%D1%8C&amp;gbv=2&amp;hl=ru&amp;sa=G&amp;newwindow=1" TargetMode="External"/><Relationship Id="rId11" Type="http://schemas.openxmlformats.org/officeDocument/2006/relationships/image" Target="../media/image40.jpeg"/><Relationship Id="rId5" Type="http://schemas.openxmlformats.org/officeDocument/2006/relationships/image" Target="../media/image37.jpeg"/><Relationship Id="rId15" Type="http://schemas.openxmlformats.org/officeDocument/2006/relationships/image" Target="../media/image42.jpeg"/><Relationship Id="rId10" Type="http://schemas.openxmlformats.org/officeDocument/2006/relationships/hyperlink" Target="http://images.google.ru/imgres?imgurl=http://allmae.by.ru/img/swallow.gif&amp;imgrefurl=http://allmae.by.ru/eesti.html&amp;usg=__DZWPXvm-owBXWEOexF3nPC2ndA0=&amp;h=240&amp;w=189&amp;sz=12&amp;hl=ru&amp;start=1&amp;tbnid=K6dHfc1FoZIBDM:&amp;tbnh=110&amp;tbnw=87&amp;prev=/images?q=%D0%BF%D1%82%D0%B8%D1%86%D0%B0+%D0%BB%D0%B0%D1%81%D1%82%D0%BE%D1%87%D0%BA%D0%B0&amp;gbv=2&amp;hl=ru&amp;sa=G&amp;newwindow=1" TargetMode="External"/><Relationship Id="rId4" Type="http://schemas.openxmlformats.org/officeDocument/2006/relationships/hyperlink" Target="http://images.google.ru/imgres?imgurl=http://gazeta.aif.ru/data/mags/kids/100/pics/de02_42_00.jpg&amp;imgrefurl=http://gazeta.aif.ru/online/kids/100/de02_42&amp;usg=__BHQac4Bh7Pc-Kc3PnRswRM40hbc=&amp;h=194&amp;w=172&amp;sz=8&amp;hl=ru&amp;start=13&amp;tbnid=tsaXaDJpm0iJjM:&amp;tbnh=103&amp;tbnw=91&amp;prev=/images?q=%D0%BA%D1%83%D0%BA%D1%83%D1%88%D0%BA%D0%B0&amp;gbv=2&amp;hl=ru&amp;sa=G&amp;newwindow=1" TargetMode="External"/><Relationship Id="rId9" Type="http://schemas.openxmlformats.org/officeDocument/2006/relationships/image" Target="../media/image39.jpeg"/><Relationship Id="rId14" Type="http://schemas.openxmlformats.org/officeDocument/2006/relationships/hyperlink" Target="http://images.google.ru/imgres?imgurl=http://www.origins.org.ua/pictures/shutterstock_1319832.jpg&amp;imgrefurl=http://www.origins.org.ua/page.php?id_story=359&amp;usg=__o1aQn5O747g1R6g1X_ss1VGblr4=&amp;h=864&amp;w=800&amp;sz=85&amp;hl=ru&amp;start=2&amp;tbnid=EMEIt1Ad_4-25M:&amp;tbnh=145&amp;tbnw=134&amp;prev=/images?q=%D0%BA%D0%BE%D0%BB%D0%B8%D0%B1%D1%80%D0%B8&amp;gbv=2&amp;hl=ru&amp;sa=G&amp;newwindow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6"/>
          <p:cNvSpPr>
            <a:spLocks noChangeArrowheads="1" noChangeShapeType="1" noTextEdit="1"/>
          </p:cNvSpPr>
          <p:nvPr/>
        </p:nvSpPr>
        <p:spPr bwMode="auto">
          <a:xfrm>
            <a:off x="611188" y="2565400"/>
            <a:ext cx="7058025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Кошлар - безнең дуслар</a:t>
            </a:r>
          </a:p>
        </p:txBody>
      </p:sp>
      <p:pic>
        <p:nvPicPr>
          <p:cNvPr id="13314" name="Picture 10" descr="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295275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2" descr="NA0144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365625"/>
            <a:ext cx="2082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i?id=132179047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1475" y="3689350"/>
            <a:ext cx="24225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i?id=146792758&amp;tov=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3690938"/>
            <a:ext cx="2782887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1125538"/>
            <a:ext cx="887412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1052513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2205038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9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39975" y="1484313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0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1268413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1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1557338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2" descr="i?id=146792758&amp;tov=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41663"/>
            <a:ext cx="20637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3" descr="1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629882">
            <a:off x="3676650" y="981075"/>
            <a:ext cx="54673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4" descr="16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5353050"/>
            <a:ext cx="193516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5" descr="79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4663" y="3789363"/>
            <a:ext cx="12477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6" descr="8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86775" y="6267450"/>
            <a:ext cx="65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9" descr="18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16463" y="5083175"/>
            <a:ext cx="24479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20" descr="1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708400" y="2349500"/>
            <a:ext cx="417671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21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1989138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2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68538" y="692150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23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2060575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4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765175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5" descr="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476250"/>
            <a:ext cx="1047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6" descr="1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4067175" y="2997200"/>
            <a:ext cx="39608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2513" y="2263775"/>
            <a:ext cx="70389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t-RU"/>
              <a:t>              </a:t>
            </a:r>
            <a:r>
              <a:rPr lang="tt-RU" sz="4000"/>
              <a:t>Югары менә чылбырсыз,</a:t>
            </a:r>
            <a:endParaRPr lang="ru-RU" sz="4000"/>
          </a:p>
          <a:p>
            <a:pPr algn="ctr"/>
            <a:r>
              <a:rPr lang="tt-RU" sz="4000"/>
              <a:t>   Түбән төшә баскычсыз,</a:t>
            </a:r>
            <a:endParaRPr lang="ru-RU" sz="4000"/>
          </a:p>
          <a:p>
            <a:pPr algn="ctr"/>
            <a:r>
              <a:rPr lang="tt-RU" sz="4000"/>
              <a:t> Өйләр сала балтасыз.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4356100" y="4508500"/>
            <a:ext cx="25209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Arial"/>
                <a:cs typeface="Arial"/>
              </a:rPr>
              <a:t>Кош</a:t>
            </a:r>
          </a:p>
        </p:txBody>
      </p:sp>
      <p:pic>
        <p:nvPicPr>
          <p:cNvPr id="3078" name="Picture 6" descr="bird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765175"/>
            <a:ext cx="1531937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27 0.03954 C -0.12535 0.03168 -0.13733 0.01295 -0.14393 0.00763 C -0.14792 0.0044 -0.15261 0.00278 -0.15677 -0.00069 C -0.16754 -0.0104 -0.1625 -0.00763 -0.17084 -0.01133 C -0.17795 -0.02034 -0.17153 -0.01387 -0.18837 -0.01757 C -0.18993 -0.01803 -0.19149 -0.01965 -0.19306 -0.01965 C -0.21268 -0.02104 -0.23229 -0.02127 -0.25191 -0.02196 C -0.25868 -0.02497 -0.26563 -0.02589 -0.27257 -0.02821 C -0.38438 -0.02705 -0.42465 -0.02982 -0.50903 -0.01757 C -0.5217 -0.00925 -0.53681 -0.00231 -0.55035 0.00347 C -0.55191 0.00486 -0.5533 0.00671 -0.55504 0.00763 C -0.55712 0.00879 -0.55955 0.00856 -0.56146 0.00994 C -0.57153 0.01711 -0.57899 0.0289 -0.58837 0.03723 C -0.58941 0.03931 -0.59011 0.04185 -0.59149 0.0437 C -0.59288 0.04555 -0.59514 0.04578 -0.59636 0.04786 C -0.60538 0.06289 -0.58889 0.04625 -0.60261 0.0585 C -0.60729 0.06752 -0.60938 0.07584 -0.61528 0.08393 C -0.61788 0.09318 -0.62222 0.10081 -0.62639 0.10914 C -0.62726 0.11099 -0.62726 0.11353 -0.62813 0.11561 C -0.6316 0.12393 -0.63559 0.13226 -0.6408 0.13873 C -0.64636 0.15399 -0.65104 0.16902 -0.65504 0.1852 C -0.65608 0.1896 -0.65955 0.19214 -0.66146 0.19584 C -0.66372 0.2081 -0.66927 0.21781 -0.67257 0.2296 C -0.67396 0.24231 -0.67465 0.24833 -0.67882 0.25919 C -0.68004 0.27838 -0.6809 0.30266 -0.68524 0.3207 C -0.68351 0.33526 -0.68021 0.34844 -0.67413 0.3607 C -0.66493 0.39885 -0.66806 0.44833 -0.66615 0.48555 C -0.66563 0.49596 -0.66563 0.49457 -0.66146 0.50035 C -0.65712 0.51584 -0.66337 0.49619 -0.65504 0.51307 C -0.64931 0.52486 -0.65903 0.51445 -0.64861 0.52347 C -0.64497 0.5385 -0.64827 0.53364 -0.6408 0.54035 C -0.63837 0.54497 -0.63715 0.55075 -0.63438 0.55515 C -0.6316 0.55954 -0.62518 0.56463 -0.6217 0.56786 C -0.61893 0.57942 -0.61163 0.59653 -0.60417 0.60393 C -0.60243 0.60555 -0.6 0.60532 -0.59792 0.60601 C -0.5842 0.61781 -0.57118 0.6185 -0.55504 0.62081 C -0.5434 0.62012 -0.53177 0.62081 -0.52014 0.61873 C -0.51858 0.6185 -0.5184 0.61503 -0.51702 0.61434 C -0.51302 0.61203 -0.50816 0.61249 -0.50417 0.61018 C -0.49774 0.60671 -0.4934 0.60208 -0.48681 0.59954 C -0.48212 0.59561 -0.47691 0.59399 -0.47257 0.58914 C -0.45781 0.57272 -0.44271 0.55677 -0.42639 0.54266 C -0.41875 0.53596 -0.41511 0.52532 -0.40903 0.51723 C -0.40764 0.51538 -0.40573 0.51468 -0.40417 0.51307 C -0.4 0.50867 -0.4007 0.50613 -0.39636 0.50035 C -0.39497 0.4985 -0.39306 0.49757 -0.39149 0.49596 C -0.38143 0.48486 -0.39236 0.49503 -0.38195 0.48116 C -0.37413 0.47075 -0.36476 0.46243 -0.35504 0.45596 C -0.34514 0.44231 -0.33403 0.43422 -0.32014 0.43052 C -0.30313 0.41896 -0.31215 0.42266 -0.29306 0.41989 C -0.28334 0.41549 -0.27309 0.41642 -0.26302 0.41364 C -0.24132 0.41434 -0.21962 0.41457 -0.19809 0.41573 C -0.19236 0.41596 -0.19184 0.4185 -0.18681 0.41989 C -0.17483 0.42312 -0.1625 0.42451 -0.15035 0.42636 C -0.13715 0.42821 -0.12379 0.43052 -0.11059 0.4326 C -0.10313 0.43376 -0.08854 0.43677 -0.08854 0.43677 C -0.02118 0.43515 -0.01893 0.43492 0.02743 0.43052 C 0.03055 0.42914 0.03385 0.42775 0.03698 0.42636 C 0.04132 0.42451 0.0434 0.41781 0.04653 0.41364 C 0.04826 0.41133 0.05087 0.41087 0.05295 0.40948 C 0.06128 0.39792 0.06493 0.3822 0.07517 0.37341 C 0.08125 0.35746 0.09097 0.3452 0.09896 0.3311 C 0.1026 0.32463 0.10399 0.32 0.10851 0.31422 C 0.11337 0.30127 0.11614 0.28994 0.11962 0.2763 C 0.12118 0.25318 0.12153 0.25549 0.12587 0.23815 C 0.12726 0.22544 0.13003 0.21457 0.13229 0.20231 C 0.1342 0.17989 0.1408 0.14497 0.12743 0.12833 C 0.12569 0.12116 0.11875 0.09966 0.11476 0.09434 C 0.11337 0.09249 0.11146 0.09203 0.11007 0.09018 C 0.10816 0.08763 0.10746 0.0837 0.10521 0.08162 C 0.10347 0.08 0.10104 0.08023 0.09896 0.07954 C 0.09375 0.06914 0.08958 0.0726 0.08142 0.06914 C 0.07066 0.07052 0.06771 0.06983 0.0592 0.0733 C 0.0559 0.07445 0.04965 0.07746 0.04965 0.07746 C 0.03785 0.08786 0.02205 0.09041 0.00851 0.09642 C -0.00018 0.10035 -0.0092 0.10705 -0.01858 0.10705 " pathEditMode="relative" ptsTypes="fffffffffffffffffffffffffffffffffffffffffffffffffffffffffffffffffffffffffffA">
                                      <p:cBhvr>
                                        <p:cTn id="21" dur="5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tree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0"/>
            <a:ext cx="7777162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8" descr="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1557338"/>
            <a:ext cx="80660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trixie-dom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589463"/>
            <a:ext cx="211296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b547cc2b77666caf367d90bb5a918a5d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221163"/>
            <a:ext cx="2303463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89ada01c9cc80517d6111569c6c7d67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7050" y="188913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CHILDREN_120477963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71775" y="1844675"/>
            <a:ext cx="3960813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9388" y="333375"/>
            <a:ext cx="252095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4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4824412" cy="16557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Arial"/>
                <a:cs typeface="Arial"/>
              </a:rPr>
              <a:t>Очты - очты....</a:t>
            </a:r>
          </a:p>
        </p:txBody>
      </p:sp>
      <p:pic>
        <p:nvPicPr>
          <p:cNvPr id="7173" name="Picture 5" descr="filemana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162877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karandash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36838"/>
            <a:ext cx="138747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NA0086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620713"/>
            <a:ext cx="1655762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SO0138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4724400"/>
            <a:ext cx="13112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AN02542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00338" y="4652963"/>
            <a:ext cx="172878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 descr="BD07304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1989138"/>
            <a:ext cx="20351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 descr="TN01329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43213" y="3213100"/>
            <a:ext cx="1570037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 descr="AN02097_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3850" y="4581525"/>
            <a:ext cx="12668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6" descr="BD04914_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11863" y="2276475"/>
            <a:ext cx="15128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7" descr="BS00508_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18313" y="4868863"/>
            <a:ext cx="150495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 descr="bird3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84888" y="3716338"/>
            <a:ext cx="167481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19" descr="5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27538" y="620713"/>
            <a:ext cx="132715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26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789363"/>
            <a:ext cx="2952750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%D0%92%D0%BE%D1%80%D0%BE%D0%BD%D0%B0%2520%D0%BD%D0%B0%2520%D1%81%D1%83%D0%B3%D1%80%D0%BE%D0%B1%D0%B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3933825"/>
            <a:ext cx="2519362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sinic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00" y="4365625"/>
            <a:ext cx="23764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snegir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9925" y="188913"/>
            <a:ext cx="19383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ut3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1341438"/>
            <a:ext cx="21256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 descr="24119268_soroka_v_dnev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88913"/>
            <a:ext cx="19018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7" descr="0_23dc6_466ed1db_L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39975" y="1412875"/>
            <a:ext cx="20081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4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121400" cy="1150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Сынамышлар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23850" y="1697038"/>
            <a:ext cx="83518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t-RU" sz="2000"/>
              <a:t>- Кошлар кар өстенә төшсә, көн җылыта.</a:t>
            </a:r>
            <a:endParaRPr lang="ru-RU" sz="2000"/>
          </a:p>
          <a:p>
            <a:r>
              <a:rPr lang="tt-RU" sz="2000"/>
              <a:t>-Чыпчыклар кыш көне җыелышып бер урында чыркылдашсалар, җылы булып кар явар.</a:t>
            </a:r>
            <a:endParaRPr lang="ru-RU" sz="2000"/>
          </a:p>
          <a:p>
            <a:r>
              <a:rPr lang="tt-RU" sz="2000"/>
              <a:t>- Кара карга килгәч, бер айдан кар китәр.</a:t>
            </a:r>
            <a:endParaRPr lang="ru-RU" sz="2000"/>
          </a:p>
          <a:p>
            <a:r>
              <a:rPr lang="tt-RU" sz="2000"/>
              <a:t>- Карлыгач иртә килсә, көннәр тиз матурланыр.</a:t>
            </a:r>
            <a:endParaRPr lang="ru-RU" sz="2000"/>
          </a:p>
          <a:p>
            <a:r>
              <a:rPr lang="tt-RU" sz="2000"/>
              <a:t>- Әгәр торналар берәм-берәм килсәләр, җәй яхшы булыр.</a:t>
            </a:r>
            <a:endParaRPr lang="ru-RU" sz="2000"/>
          </a:p>
          <a:p>
            <a:r>
              <a:rPr lang="tt-RU" sz="2000"/>
              <a:t>- Әгәр тәкәрлек белән бытбылдык биек җиргә оя ясаса, җәй яңгырлы булачак.</a:t>
            </a:r>
            <a:endParaRPr lang="ru-RU" sz="2000"/>
          </a:p>
          <a:p>
            <a:r>
              <a:rPr lang="tt-RU" sz="2000"/>
              <a:t>- Карлыгач килгәч борчак чәчәргә кирәк.</a:t>
            </a:r>
            <a:endParaRPr lang="ru-RU" sz="2000"/>
          </a:p>
          <a:p>
            <a:r>
              <a:rPr lang="tt-RU" sz="2000"/>
              <a:t>- Торна кар барында килсә, тары, борчак уңар.</a:t>
            </a:r>
            <a:endParaRPr lang="ru-RU" sz="2000"/>
          </a:p>
          <a:p>
            <a:r>
              <a:rPr lang="tt-RU" sz="2000"/>
              <a:t>- Кыр казлары иртә китсә, кыш иртә килер.</a:t>
            </a:r>
            <a:endParaRPr lang="ru-RU" sz="2000"/>
          </a:p>
          <a:p>
            <a:r>
              <a:rPr lang="tt-RU" sz="2000"/>
              <a:t>- Кыр казлары киткәндә түбәннән очса, кар тиз булыр.</a:t>
            </a:r>
            <a:endParaRPr lang="ru-RU" sz="2000"/>
          </a:p>
          <a:p>
            <a:r>
              <a:rPr lang="tt-RU" sz="2000"/>
              <a:t>- Көз көне кошлар түбән очса – кыш салкын, югары очса – кыш җылы килә.</a:t>
            </a:r>
            <a:endParaRPr lang="ru-RU" sz="2000"/>
          </a:p>
          <a:p>
            <a:r>
              <a:rPr lang="tt-RU" sz="2000"/>
              <a:t>- Карлыгач кышларга иртә китсә, кыш суык, озак булыр.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8a439219164b63e877811741c35fabf2_ful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549275"/>
            <a:ext cx="17922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de02_46_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549275"/>
            <a:ext cx="1731963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bir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1863" y="908050"/>
            <a:ext cx="2592387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vorobe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5288" y="4221163"/>
            <a:ext cx="230346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00000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16238" y="3933825"/>
            <a:ext cx="16097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336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59338" y="3933825"/>
            <a:ext cx="17272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i736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48488" y="4437063"/>
            <a:ext cx="19272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raven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557338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de02_42_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3429000"/>
            <a:ext cx="14620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29acdc669c321ffa037ea1d403bf4d83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16238" y="1557338"/>
            <a:ext cx="15128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3ecaf0cfed695183fc5a873fbeb145d8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32363" y="1557338"/>
            <a:ext cx="13779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swallow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88125" y="1557338"/>
            <a:ext cx="12525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251198574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35375" y="3429000"/>
            <a:ext cx="13938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shutterstock_1319832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651500" y="3429000"/>
            <a:ext cx="15303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5771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К хәрефенә башланган </a:t>
            </a:r>
          </a:p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нинди кош исемнәре беләсең?</a:t>
            </a:r>
          </a:p>
        </p:txBody>
      </p:sp>
      <p:sp>
        <p:nvSpPr>
          <p:cNvPr id="11276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900113" y="5445125"/>
            <a:ext cx="71294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400" kern="10">
                <a:ln w="9525">
                  <a:round/>
                  <a:headEnd/>
                  <a:tailEnd/>
                </a:ln>
                <a:blipFill dpi="0" rotWithShape="0">
                  <a:blip r:embed="rId16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Ничек уйлыйсың, кайсы кош артык? Ни өчен?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104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NIKAL</dc:creator>
  <cp:lastModifiedBy>Айгуль</cp:lastModifiedBy>
  <cp:revision>14</cp:revision>
  <dcterms:created xsi:type="dcterms:W3CDTF">2009-11-10T17:33:34Z</dcterms:created>
  <dcterms:modified xsi:type="dcterms:W3CDTF">2012-04-07T10:19:40Z</dcterms:modified>
</cp:coreProperties>
</file>