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6" r:id="rId1"/>
  </p:sldMasterIdLst>
  <p:notesMasterIdLst>
    <p:notesMasterId r:id="rId20"/>
  </p:notesMasterIdLst>
  <p:sldIdLst>
    <p:sldId id="256" r:id="rId2"/>
    <p:sldId id="259" r:id="rId3"/>
    <p:sldId id="260" r:id="rId4"/>
    <p:sldId id="273" r:id="rId5"/>
    <p:sldId id="261" r:id="rId6"/>
    <p:sldId id="262" r:id="rId7"/>
    <p:sldId id="274" r:id="rId8"/>
    <p:sldId id="264" r:id="rId9"/>
    <p:sldId id="263" r:id="rId10"/>
    <p:sldId id="265" r:id="rId11"/>
    <p:sldId id="266" r:id="rId12"/>
    <p:sldId id="275" r:id="rId13"/>
    <p:sldId id="268" r:id="rId14"/>
    <p:sldId id="269" r:id="rId15"/>
    <p:sldId id="270" r:id="rId16"/>
    <p:sldId id="271" r:id="rId17"/>
    <p:sldId id="277" r:id="rId18"/>
    <p:sldId id="276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6" d="100"/>
          <a:sy n="96" d="100"/>
        </p:scale>
        <p:origin x="-1066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76BE1203-90E6-4F83-9D1C-0246CE62EE62}" type="datetimeFigureOut">
              <a:rPr lang="ru-RU"/>
              <a:pPr>
                <a:defRPr/>
              </a:pPr>
              <a:t>25.04.2012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4CE93D5C-43F4-4121-AB16-23BD3D3A63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867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95445E3-1746-4D83-912D-51ADE0064633}" type="slidenum">
              <a:rPr lang="ru-RU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Овал 4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41F8FE8-38B0-42DE-AE8C-8D2488B91853}" type="datetimeFigureOut">
              <a:rPr lang="ru-RU"/>
              <a:pPr>
                <a:defRPr/>
              </a:pPr>
              <a:t>25.04.2012</a:t>
            </a:fld>
            <a:endParaRPr lang="ru-RU"/>
          </a:p>
        </p:txBody>
      </p:sp>
      <p:sp>
        <p:nvSpPr>
          <p:cNvPr id="7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6244CD3-894F-4CFA-9F1D-F1AE7077A7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9AAAA7-9CC8-4C86-9F2E-650A82378BC4}" type="datetimeFigureOut">
              <a:rPr lang="ru-RU"/>
              <a:pPr>
                <a:defRPr/>
              </a:pPr>
              <a:t>25.04.2012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1C39EA-E6FD-4DF1-8F77-742709B72A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065C90-909F-4B85-8A73-D845677CA644}" type="datetimeFigureOut">
              <a:rPr lang="ru-RU"/>
              <a:pPr>
                <a:defRPr/>
              </a:pPr>
              <a:t>25.04.2012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C4C755-0ACE-43A0-A0A6-10832B2B7B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3D7FCD-64E3-408A-B8EC-2FD6EBDCCDEB}" type="datetimeFigureOut">
              <a:rPr lang="ru-RU"/>
              <a:pPr>
                <a:defRPr/>
              </a:pPr>
              <a:t>25.04.2012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F13EDF-6968-46C3-A83C-EDA7D63A36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6" name="Овал 5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7" name="Овал 6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83E27C2-DE77-4AE1-AC85-79806F854543}" type="datetimeFigureOut">
              <a:rPr lang="ru-RU"/>
              <a:pPr>
                <a:defRPr/>
              </a:pPr>
              <a:t>25.04.2012</a:t>
            </a:fld>
            <a:endParaRPr lang="ru-RU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83608D5-C6A9-45EA-AF0F-A6BF3ACBF8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9AA41C-A21E-4483-939E-484C7CFC95C6}" type="datetimeFigureOut">
              <a:rPr lang="ru-RU"/>
              <a:pPr>
                <a:defRPr/>
              </a:pPr>
              <a:t>25.04.2012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74F381-2249-499C-95FF-617AD86425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8E67EC9-F3A7-437B-9966-ED855E8966AB}" type="datetimeFigureOut">
              <a:rPr lang="ru-RU"/>
              <a:pPr>
                <a:defRPr/>
              </a:pPr>
              <a:t>25.04.2012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2DD9206-2E0F-4C66-9BAF-612C8B4958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BEA7DB-1C1A-4667-A37E-14D5DF6F33FC}" type="datetimeFigureOut">
              <a:rPr lang="ru-RU"/>
              <a:pPr>
                <a:defRPr/>
              </a:pPr>
              <a:t>25.04.2012</a:t>
            </a:fld>
            <a:endParaRPr 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6BC0A2-9C8E-4916-9B9F-416E07EB71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3" name="Прямоугольник 2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DE5DF99-FAA8-4569-BDF8-CD8C7D1CFA64}" type="datetimeFigureOut">
              <a:rPr lang="ru-RU"/>
              <a:pPr>
                <a:defRPr/>
              </a:pPr>
              <a:t>25.04.2012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1478058-616E-4352-ADA8-D148840C09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42158A2-33A4-4DA4-8A40-9B4E2E0D6413}" type="datetimeFigureOut">
              <a:rPr lang="ru-RU"/>
              <a:pPr>
                <a:defRPr/>
              </a:pPr>
              <a:t>25.04.2012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CA0FCB3-FF9D-4EB0-A5EA-D02398C18A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</a:endParaRPr>
          </a:p>
        </p:txBody>
      </p:sp>
      <p:sp>
        <p:nvSpPr>
          <p:cNvPr id="6" name="Блок-схема: процесс 5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7" name="Блок-схема: процесс 6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6C3B3C5-39F1-47BD-82A4-B4216656F668}" type="datetimeFigureOut">
              <a:rPr lang="ru-RU"/>
              <a:pPr>
                <a:defRPr/>
              </a:pPr>
              <a:t>25.04.2012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48E3BF3-F275-43FF-805B-DA79B8E108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8" name="Овал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 smtClean="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fld id="{87531F0C-206D-4E11-8ABF-19C6297C2952}" type="datetimeFigureOut">
              <a:rPr lang="ru-RU"/>
              <a:pPr>
                <a:defRPr/>
              </a:pPr>
              <a:t>25.04.2012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 smtClean="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fld id="{0BA2779D-C2AC-4961-9B0F-5FCDA6713A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9" r:id="rId1"/>
    <p:sldLayoutId id="2147483874" r:id="rId2"/>
    <p:sldLayoutId id="2147483880" r:id="rId3"/>
    <p:sldLayoutId id="2147483875" r:id="rId4"/>
    <p:sldLayoutId id="2147483881" r:id="rId5"/>
    <p:sldLayoutId id="2147483876" r:id="rId6"/>
    <p:sldLayoutId id="2147483882" r:id="rId7"/>
    <p:sldLayoutId id="2147483883" r:id="rId8"/>
    <p:sldLayoutId id="2147483884" r:id="rId9"/>
    <p:sldLayoutId id="2147483877" r:id="rId10"/>
    <p:sldLayoutId id="2147483878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9pPr>
      <a:extLst/>
    </p:titleStyle>
    <p:bodyStyle>
      <a:lvl1pPr marL="365125" indent="-282575" algn="l" rtl="0" fontAlgn="base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fontAlgn="base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fontAlgn="base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fontAlgn="base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ctrTitle"/>
          </p:nvPr>
        </p:nvSpPr>
        <p:spPr>
          <a:xfrm>
            <a:off x="1214438" y="214313"/>
            <a:ext cx="7700962" cy="3786187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600" dirty="0" smtClean="0">
                <a:solidFill>
                  <a:schemeClr val="tx2">
                    <a:satMod val="130000"/>
                  </a:schemeClr>
                </a:solidFill>
              </a:rPr>
              <a:t>Модуль: «Основы мировых религиозных культур»</a:t>
            </a:r>
            <a:r>
              <a:rPr lang="ru-RU" dirty="0" smtClean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ru-RU" dirty="0" smtClean="0">
                <a:solidFill>
                  <a:schemeClr val="tx2">
                    <a:satMod val="130000"/>
                  </a:schemeClr>
                </a:solidFill>
              </a:rPr>
            </a:br>
            <a:r>
              <a:rPr lang="ru-RU" sz="3600" dirty="0" smtClean="0">
                <a:solidFill>
                  <a:schemeClr val="tx2">
                    <a:satMod val="130000"/>
                  </a:schemeClr>
                </a:solidFill>
              </a:rPr>
              <a:t>Класс: 4</a:t>
            </a:r>
            <a:r>
              <a:rPr lang="ru-RU" dirty="0" smtClean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ru-RU" dirty="0" smtClean="0">
                <a:solidFill>
                  <a:schemeClr val="tx2">
                    <a:satMod val="130000"/>
                  </a:schemeClr>
                </a:solidFill>
              </a:rPr>
            </a:br>
            <a:r>
              <a:rPr lang="ru-RU" sz="4000" b="1" i="1" u="sng" dirty="0" smtClean="0">
                <a:solidFill>
                  <a:schemeClr val="tx2">
                    <a:satMod val="130000"/>
                  </a:schemeClr>
                </a:solidFill>
              </a:rPr>
              <a:t>Тема: </a:t>
            </a:r>
            <a:r>
              <a:rPr lang="ru-RU" sz="4000" b="1" i="1" u="sng" dirty="0" smtClean="0">
                <a:solidFill>
                  <a:srgbClr val="C00000"/>
                </a:solidFill>
              </a:rPr>
              <a:t>Священные сооружения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750" y="4429125"/>
            <a:ext cx="7543800" cy="22860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dirty="0" smtClean="0">
                <a:solidFill>
                  <a:schemeClr val="tx1"/>
                </a:solidFill>
              </a:rPr>
              <a:t>                                         Составитель:</a:t>
            </a:r>
          </a:p>
          <a:p>
            <a:pPr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dirty="0" smtClean="0">
                <a:solidFill>
                  <a:schemeClr val="tx1"/>
                </a:solidFill>
              </a:rPr>
              <a:t>                                         </a:t>
            </a:r>
            <a:r>
              <a:rPr lang="ru-RU" dirty="0" err="1" smtClean="0">
                <a:solidFill>
                  <a:schemeClr val="tx1"/>
                </a:solidFill>
              </a:rPr>
              <a:t>Довганёва</a:t>
            </a:r>
            <a:r>
              <a:rPr lang="ru-RU" dirty="0" smtClean="0">
                <a:solidFill>
                  <a:schemeClr val="tx1"/>
                </a:solidFill>
              </a:rPr>
              <a:t> Татьяна Николаевна</a:t>
            </a:r>
          </a:p>
          <a:p>
            <a:pPr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dirty="0" smtClean="0">
                <a:solidFill>
                  <a:schemeClr val="tx1"/>
                </a:solidFill>
              </a:rPr>
              <a:t>                                         МКОУ СОШ № 5 </a:t>
            </a:r>
          </a:p>
          <a:p>
            <a:pPr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dirty="0" smtClean="0">
                <a:solidFill>
                  <a:schemeClr val="tx1"/>
                </a:solidFill>
              </a:rPr>
              <a:t>                                         </a:t>
            </a:r>
            <a:r>
              <a:rPr lang="ru-RU" dirty="0" err="1" smtClean="0">
                <a:solidFill>
                  <a:schemeClr val="tx1"/>
                </a:solidFill>
              </a:rPr>
              <a:t>с.Сергиевское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757738" cy="1011237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satMod val="130000"/>
                  </a:schemeClr>
                </a:solidFill>
              </a:rPr>
              <a:t>Устройство храма</a:t>
            </a:r>
          </a:p>
        </p:txBody>
      </p:sp>
      <p:pic>
        <p:nvPicPr>
          <p:cNvPr id="6" name="Рисунок 8" descr="6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5" y="285750"/>
            <a:ext cx="3714750" cy="619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4" descr="План xрам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3" y="1428750"/>
            <a:ext cx="3429000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ctrTitle"/>
          </p:nvPr>
        </p:nvSpPr>
        <p:spPr>
          <a:xfrm>
            <a:off x="1643063" y="0"/>
            <a:ext cx="6815137" cy="1214438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satMod val="130000"/>
                  </a:schemeClr>
                </a:solidFill>
              </a:rPr>
              <a:t>Устройство православного храма</a:t>
            </a:r>
          </a:p>
        </p:txBody>
      </p:sp>
      <p:sp>
        <p:nvSpPr>
          <p:cNvPr id="10" name="Подзаголовок 9"/>
          <p:cNvSpPr>
            <a:spLocks noGrp="1"/>
          </p:cNvSpPr>
          <p:nvPr>
            <p:ph type="subTitle" idx="1"/>
          </p:nvPr>
        </p:nvSpPr>
        <p:spPr>
          <a:xfrm>
            <a:off x="642938" y="4786313"/>
            <a:ext cx="2643187" cy="1357312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/>
              <a:t>Фрески</a:t>
            </a:r>
            <a:r>
              <a:rPr lang="ru-RU" dirty="0" smtClean="0"/>
              <a:t>                     </a:t>
            </a:r>
            <a:endParaRPr lang="ru-RU" dirty="0"/>
          </a:p>
        </p:txBody>
      </p:sp>
      <p:pic>
        <p:nvPicPr>
          <p:cNvPr id="15364" name="Рисунок 12" descr="00045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50" y="1143000"/>
            <a:ext cx="4872038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Рисунок 31" descr="xxs01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714750" y="3286125"/>
            <a:ext cx="4999038" cy="330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  <p:bldP spid="10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ctrTitle"/>
          </p:nvPr>
        </p:nvSpPr>
        <p:spPr>
          <a:xfrm rot="10800000" flipV="1">
            <a:off x="5429250" y="571500"/>
            <a:ext cx="3071813" cy="85725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satMod val="130000"/>
                  </a:schemeClr>
                </a:solidFill>
              </a:rPr>
              <a:t>Иконостас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subTitle" idx="1"/>
          </p:nvPr>
        </p:nvSpPr>
        <p:spPr>
          <a:xfrm>
            <a:off x="4857750" y="5143500"/>
            <a:ext cx="2914650" cy="571500"/>
          </a:xfrm>
        </p:spPr>
        <p:txBody>
          <a:bodyPr>
            <a:normAutofit fontScale="92500"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3600" dirty="0" smtClean="0">
                <a:solidFill>
                  <a:schemeClr val="tx1"/>
                </a:solidFill>
              </a:rPr>
              <a:t>Царские</a:t>
            </a:r>
            <a:r>
              <a:rPr lang="ru-RU" sz="3600" dirty="0" smtClean="0"/>
              <a:t> </a:t>
            </a:r>
            <a:r>
              <a:rPr lang="ru-RU" sz="3600" dirty="0" smtClean="0">
                <a:solidFill>
                  <a:schemeClr val="tx1"/>
                </a:solidFill>
              </a:rPr>
              <a:t>врата</a:t>
            </a:r>
            <a:endParaRPr lang="ru-RU" sz="3600" dirty="0">
              <a:solidFill>
                <a:schemeClr val="tx1"/>
              </a:solidFill>
            </a:endParaRPr>
          </a:p>
        </p:txBody>
      </p:sp>
      <p:pic>
        <p:nvPicPr>
          <p:cNvPr id="27650" name="Picture 2" descr="66900453_IMGP067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88" y="214313"/>
            <a:ext cx="4286250" cy="571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4" descr="ikonostas_hrama_panteleimona_mytishi_700x628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929188" y="1285875"/>
            <a:ext cx="4114800" cy="368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  <p:bldP spid="6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1257300" cy="65563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 dirty="0" smtClean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357188" y="1357313"/>
            <a:ext cx="1500187" cy="4572000"/>
          </a:xfrm>
        </p:spPr>
        <p:txBody>
          <a:bodyPr/>
          <a:lstStyle/>
          <a:p>
            <a:pPr marL="44450">
              <a:spcBef>
                <a:spcPct val="0"/>
              </a:spcBef>
            </a:pPr>
            <a:r>
              <a:rPr lang="ru-RU" sz="3600" b="1" smtClean="0"/>
              <a:t>М</a:t>
            </a:r>
          </a:p>
          <a:p>
            <a:pPr marL="44450">
              <a:spcBef>
                <a:spcPct val="0"/>
              </a:spcBef>
            </a:pPr>
            <a:r>
              <a:rPr lang="ru-RU" sz="3600" b="1" smtClean="0"/>
              <a:t>Е</a:t>
            </a:r>
          </a:p>
          <a:p>
            <a:pPr marL="44450">
              <a:spcBef>
                <a:spcPct val="0"/>
              </a:spcBef>
            </a:pPr>
            <a:r>
              <a:rPr lang="ru-RU" sz="3600" b="1" smtClean="0"/>
              <a:t>Ч</a:t>
            </a:r>
          </a:p>
          <a:p>
            <a:pPr marL="44450">
              <a:spcBef>
                <a:spcPct val="0"/>
              </a:spcBef>
            </a:pPr>
            <a:r>
              <a:rPr lang="ru-RU" sz="3600" b="1" smtClean="0"/>
              <a:t>Е</a:t>
            </a:r>
          </a:p>
          <a:p>
            <a:pPr marL="44450">
              <a:spcBef>
                <a:spcPct val="0"/>
              </a:spcBef>
            </a:pPr>
            <a:r>
              <a:rPr lang="ru-RU" sz="3600" b="1" smtClean="0"/>
              <a:t>Т</a:t>
            </a:r>
          </a:p>
          <a:p>
            <a:pPr marL="44450">
              <a:spcBef>
                <a:spcPct val="0"/>
              </a:spcBef>
            </a:pPr>
            <a:r>
              <a:rPr lang="ru-RU" sz="3600" b="1" smtClean="0"/>
              <a:t>ь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2571750" y="214313"/>
            <a:ext cx="6115050" cy="1357312"/>
          </a:xfrm>
        </p:spPr>
        <p:txBody>
          <a:bodyPr/>
          <a:lstStyle/>
          <a:p>
            <a:r>
              <a:rPr lang="ru-RU" smtClean="0"/>
              <a:t>Молитвенное здание в исламе</a:t>
            </a:r>
          </a:p>
        </p:txBody>
      </p:sp>
      <p:pic>
        <p:nvPicPr>
          <p:cNvPr id="28675" name="Picture 3" descr="Самые красивые мечети мира (47 фото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63" y="1143000"/>
            <a:ext cx="7286625" cy="545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5286375" y="357188"/>
            <a:ext cx="3400425" cy="185737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satMod val="130000"/>
                  </a:schemeClr>
                </a:solidFill>
              </a:rPr>
              <a:t> Устройство мечети</a:t>
            </a:r>
          </a:p>
        </p:txBody>
      </p:sp>
      <p:pic>
        <p:nvPicPr>
          <p:cNvPr id="29698" name="Picture 2" descr="ff1s48f3c519fa729605405fec37984d772d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3700" y="188913"/>
            <a:ext cx="4678363" cy="6243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3" descr="hklor4ba3449bec1db52149b28c4c9f72f60a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57813" y="2857500"/>
            <a:ext cx="3346450" cy="283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 smtClean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30724" name="Рисунок 1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4950" y="214313"/>
            <a:ext cx="88011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457200" y="217488"/>
            <a:ext cx="3810000" cy="116205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 dirty="0" smtClean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0" y="3357563"/>
            <a:ext cx="3465513" cy="2768600"/>
          </a:xfrm>
        </p:spPr>
        <p:txBody>
          <a:bodyPr/>
          <a:lstStyle/>
          <a:p>
            <a:pPr marL="44450">
              <a:spcBef>
                <a:spcPct val="0"/>
              </a:spcBef>
            </a:pPr>
            <a:r>
              <a:rPr lang="ru-RU" sz="3600" smtClean="0"/>
              <a:t>Ступа</a:t>
            </a:r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1500188" y="285750"/>
            <a:ext cx="7186612" cy="1285875"/>
          </a:xfrm>
        </p:spPr>
        <p:txBody>
          <a:bodyPr/>
          <a:lstStyle/>
          <a:p>
            <a:r>
              <a:rPr lang="ru-RU" smtClean="0"/>
              <a:t>Буддийские священные сооружения</a:t>
            </a:r>
          </a:p>
        </p:txBody>
      </p:sp>
      <p:pic>
        <p:nvPicPr>
          <p:cNvPr id="31746" name="Рисунок 23" descr="http://i2.xoxma.net/photo/foty3/3500/3595/3167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31938" y="1143000"/>
            <a:ext cx="7312025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Рисунок 2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38" y="1143000"/>
            <a:ext cx="6786562" cy="508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satMod val="130000"/>
                  </a:schemeClr>
                </a:solidFill>
              </a:rPr>
              <a:t>Буддийская пагода</a:t>
            </a: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satMod val="130000"/>
                  </a:schemeClr>
                </a:solidFill>
              </a:rPr>
              <a:t>Внутренне убранство пагоды</a:t>
            </a: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3" name="Рисунок 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5313" y="1165225"/>
            <a:ext cx="8120062" cy="521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8" name="Прямоугольник 3"/>
          <p:cNvSpPr>
            <a:spLocks noChangeArrowheads="1"/>
          </p:cNvSpPr>
          <p:nvPr/>
        </p:nvSpPr>
        <p:spPr bwMode="auto">
          <a:xfrm>
            <a:off x="2286000" y="2967038"/>
            <a:ext cx="4572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buFont typeface="Wingdings" pitchFamily="2" charset="2"/>
              <a:buNone/>
            </a:pPr>
            <a:r>
              <a:rPr lang="ru-RU"/>
              <a:t>«</a:t>
            </a:r>
            <a:endParaRPr lang="ru-RU" b="1" i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7"/>
          <p:cNvSpPr>
            <a:spLocks noGrp="1"/>
          </p:cNvSpPr>
          <p:nvPr>
            <p:ph type="ctrTitle"/>
          </p:nvPr>
        </p:nvSpPr>
        <p:spPr>
          <a:xfrm>
            <a:off x="1500188" y="360363"/>
            <a:ext cx="7339012" cy="1139825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000" dirty="0" smtClean="0">
                <a:solidFill>
                  <a:schemeClr val="tx1"/>
                </a:solidFill>
              </a:rPr>
              <a:t>Остатки  священных сооружений древности</a:t>
            </a:r>
          </a:p>
        </p:txBody>
      </p:sp>
      <p:sp>
        <p:nvSpPr>
          <p:cNvPr id="13" name="Подзаголовок 12"/>
          <p:cNvSpPr>
            <a:spLocks noGrp="1"/>
          </p:cNvSpPr>
          <p:nvPr>
            <p:ph type="subTitle" idx="1"/>
          </p:nvPr>
        </p:nvSpPr>
        <p:spPr>
          <a:xfrm>
            <a:off x="4500563" y="5857875"/>
            <a:ext cx="4338637" cy="5715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 </a:t>
            </a:r>
            <a:r>
              <a:rPr lang="ru-RU" sz="3200" dirty="0" smtClean="0"/>
              <a:t>Стоунхендж</a:t>
            </a:r>
            <a:endParaRPr lang="ru-RU" sz="3200" dirty="0"/>
          </a:p>
        </p:txBody>
      </p:sp>
      <p:pic>
        <p:nvPicPr>
          <p:cNvPr id="8196" name="Picture 7" descr="История Стоунхендж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750"/>
            <a:ext cx="8929688" cy="446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1" name="Прямоугольник 10"/>
          <p:cNvSpPr>
            <a:spLocks noChangeArrowheads="1"/>
          </p:cNvSpPr>
          <p:nvPr/>
        </p:nvSpPr>
        <p:spPr bwMode="auto">
          <a:xfrm>
            <a:off x="3929063" y="2357438"/>
            <a:ext cx="4572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                              </a:t>
            </a:r>
            <a:endParaRPr lang="ru-RU" sz="40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  <p:bldP spid="1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714375" y="0"/>
            <a:ext cx="6643688" cy="1071563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satMod val="13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       </a:t>
            </a:r>
            <a:r>
              <a:rPr lang="ru-RU" dirty="0" smtClean="0">
                <a:solidFill>
                  <a:schemeClr val="tx2">
                    <a:satMod val="130000"/>
                  </a:schemeClr>
                </a:solidFill>
              </a:rPr>
              <a:t>Храм Единого Бога в Иерусалиме</a:t>
            </a:r>
          </a:p>
        </p:txBody>
      </p:sp>
      <p:pic>
        <p:nvPicPr>
          <p:cNvPr id="20482" name="Рисунок 33" descr="иересалим старые стены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1338" y="1071563"/>
            <a:ext cx="8228012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857250" y="214313"/>
            <a:ext cx="6500813" cy="642937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satMod val="13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         </a:t>
            </a:r>
            <a:r>
              <a:rPr lang="ru-RU" dirty="0" smtClean="0">
                <a:solidFill>
                  <a:schemeClr val="tx2">
                    <a:satMod val="130000"/>
                  </a:schemeClr>
                </a:solidFill>
              </a:rPr>
              <a:t>         </a:t>
            </a: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tx2">
                    <a:satMod val="130000"/>
                  </a:schemeClr>
                </a:solidFill>
              </a:rPr>
              <a:t>Стена Плача </a:t>
            </a:r>
          </a:p>
        </p:txBody>
      </p:sp>
      <p:pic>
        <p:nvPicPr>
          <p:cNvPr id="5" name="Picture 3" descr="573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57250" y="928688"/>
            <a:ext cx="7497763" cy="562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 bwMode="auto">
          <a:xfrm>
            <a:off x="6429375" y="1066800"/>
            <a:ext cx="2714625" cy="2076450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sz="4400" smtClean="0"/>
              <a:t>    </a:t>
            </a:r>
            <a:r>
              <a:rPr lang="ru-RU" sz="4400" smtClean="0"/>
              <a:t>Синагога</a:t>
            </a:r>
          </a:p>
        </p:txBody>
      </p:sp>
      <p:sp>
        <p:nvSpPr>
          <p:cNvPr id="12291" name="Рисунок 10"/>
          <p:cNvSpPr>
            <a:spLocks noGrp="1" noTextEdit="1"/>
          </p:cNvSpPr>
          <p:nvPr>
            <p:ph type="pic" idx="1"/>
          </p:nvPr>
        </p:nvSpPr>
        <p:spPr>
          <a:xfrm>
            <a:off x="838200" y="1143000"/>
            <a:ext cx="4419600" cy="3514725"/>
          </a:xfrm>
          <a:prstGeom prst="roundRect">
            <a:avLst>
              <a:gd name="adj" fmla="val 782"/>
            </a:avLst>
          </a:prstGeom>
          <a:ln w="9525"/>
        </p:spPr>
      </p:sp>
      <p:sp>
        <p:nvSpPr>
          <p:cNvPr id="12292" name="Текст 1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pic>
        <p:nvPicPr>
          <p:cNvPr id="10" name="Picture 4" descr="31193008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" y="195263"/>
            <a:ext cx="5929313" cy="666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500063" y="0"/>
            <a:ext cx="7929562" cy="100012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600" dirty="0" smtClean="0">
                <a:solidFill>
                  <a:schemeClr val="tx2">
                    <a:satMod val="130000"/>
                  </a:schemeClr>
                </a:solidFill>
              </a:rPr>
              <a:t>                    Устройство синагоги</a:t>
            </a:r>
          </a:p>
        </p:txBody>
      </p:sp>
      <p:pic>
        <p:nvPicPr>
          <p:cNvPr id="22530" name="Picture 2" descr="Внутренний вид Синагог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922338"/>
            <a:ext cx="3943350" cy="564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3" descr="450px-renaron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86375" y="1143000"/>
            <a:ext cx="3659188" cy="488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928688" y="0"/>
            <a:ext cx="7715250" cy="435768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600" dirty="0" smtClean="0">
                <a:solidFill>
                  <a:schemeClr val="tx2">
                    <a:satMod val="130000"/>
                  </a:schemeClr>
                </a:solidFill>
              </a:rPr>
              <a:t>                    Устройство синагоги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785813" y="5857875"/>
            <a:ext cx="7072312" cy="5715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3200" dirty="0" err="1" smtClean="0">
                <a:solidFill>
                  <a:schemeClr val="tx1"/>
                </a:solidFill>
              </a:rPr>
              <a:t>Менора</a:t>
            </a:r>
            <a:r>
              <a:rPr lang="ru-RU" sz="3200" dirty="0" smtClean="0">
                <a:solidFill>
                  <a:schemeClr val="tx1"/>
                </a:solidFill>
              </a:rPr>
              <a:t>                                      Тора  </a:t>
            </a:r>
            <a:r>
              <a:rPr lang="ru-RU" dirty="0" smtClean="0"/>
              <a:t>                                                                                                                                                                     </a:t>
            </a:r>
            <a:endParaRPr lang="ru-RU" dirty="0"/>
          </a:p>
        </p:txBody>
      </p:sp>
      <p:pic>
        <p:nvPicPr>
          <p:cNvPr id="22532" name="Picture 4" descr="250px-Menorah_030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" y="660400"/>
            <a:ext cx="3714750" cy="526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5" descr="slovo_pic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1285875"/>
            <a:ext cx="4187825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1143000" y="274638"/>
            <a:ext cx="7791450" cy="1082675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satMod val="130000"/>
                  </a:schemeClr>
                </a:solidFill>
              </a:rPr>
              <a:t>Места совершения богослужений первых христиан</a:t>
            </a:r>
          </a:p>
        </p:txBody>
      </p:sp>
      <p:pic>
        <p:nvPicPr>
          <p:cNvPr id="23554" name="Рисунок 1" descr="function_resiz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1785938"/>
            <a:ext cx="4229100" cy="439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Рисунок 3" descr="115386476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5" y="857250"/>
            <a:ext cx="3840163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714375" y="-357188"/>
            <a:ext cx="7858125" cy="2286001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satMod val="130000"/>
                  </a:schemeClr>
                </a:solidFill>
              </a:rPr>
              <a:t> Христианские храмы</a:t>
            </a:r>
          </a:p>
        </p:txBody>
      </p:sp>
      <p:pic>
        <p:nvPicPr>
          <p:cNvPr id="13317" name="Picture 5" descr="7%2520rxangelski%2520sobor%252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1700" y="1041400"/>
            <a:ext cx="7313613" cy="496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372</TotalTime>
  <Words>89</Words>
  <PresentationFormat>Экран (4:3)</PresentationFormat>
  <Paragraphs>35</Paragraphs>
  <Slides>18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7" baseType="lpstr">
      <vt:lpstr>Arial</vt:lpstr>
      <vt:lpstr>Corbel</vt:lpstr>
      <vt:lpstr>Wingdings 2</vt:lpstr>
      <vt:lpstr>Verdana</vt:lpstr>
      <vt:lpstr>Calibri</vt:lpstr>
      <vt:lpstr>Gill Sans MT</vt:lpstr>
      <vt:lpstr>Georgia</vt:lpstr>
      <vt:lpstr>Wingdings</vt:lpstr>
      <vt:lpstr>Солнцестояние</vt:lpstr>
      <vt:lpstr>Модуль: «Основы мировых религиозных культур» Класс: 4 Тема: Священные сооружения</vt:lpstr>
      <vt:lpstr>Остатки  священных сооружений древности</vt:lpstr>
      <vt:lpstr>        Храм Единого Бога в Иерусалиме</vt:lpstr>
      <vt:lpstr>                    Стена Плача </vt:lpstr>
      <vt:lpstr>    Синагога</vt:lpstr>
      <vt:lpstr>                    Устройство синагоги</vt:lpstr>
      <vt:lpstr>                    Устройство синагоги</vt:lpstr>
      <vt:lpstr>Места совершения богослужений первых христиан</vt:lpstr>
      <vt:lpstr> Христианские храмы</vt:lpstr>
      <vt:lpstr>Устройство храма</vt:lpstr>
      <vt:lpstr>Устройство православного храма</vt:lpstr>
      <vt:lpstr>Иконостас</vt:lpstr>
      <vt:lpstr>Слайд 13</vt:lpstr>
      <vt:lpstr> Устройство мечети</vt:lpstr>
      <vt:lpstr>Слайд 15</vt:lpstr>
      <vt:lpstr>Слайд 16</vt:lpstr>
      <vt:lpstr>Буддийская пагода</vt:lpstr>
      <vt:lpstr>Внутренне убранство пагоды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Священные сооружения</dc:title>
  <cp:lastModifiedBy>User</cp:lastModifiedBy>
  <cp:revision>39</cp:revision>
  <dcterms:modified xsi:type="dcterms:W3CDTF">2012-04-25T19:20:14Z</dcterms:modified>
</cp:coreProperties>
</file>