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63" r:id="rId3"/>
    <p:sldId id="264" r:id="rId4"/>
    <p:sldId id="265" r:id="rId5"/>
    <p:sldId id="266" r:id="rId6"/>
    <p:sldId id="297" r:id="rId7"/>
    <p:sldId id="268" r:id="rId8"/>
    <p:sldId id="299" r:id="rId9"/>
    <p:sldId id="269" r:id="rId10"/>
    <p:sldId id="270" r:id="rId11"/>
    <p:sldId id="271" r:id="rId12"/>
    <p:sldId id="272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73" r:id="rId21"/>
    <p:sldId id="298" r:id="rId22"/>
    <p:sldId id="288" r:id="rId23"/>
    <p:sldId id="289" r:id="rId24"/>
    <p:sldId id="290" r:id="rId25"/>
    <p:sldId id="296" r:id="rId26"/>
    <p:sldId id="292" r:id="rId27"/>
    <p:sldId id="293" r:id="rId28"/>
    <p:sldId id="26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00"/>
    <a:srgbClr val="77933C"/>
    <a:srgbClr val="11BF2E"/>
    <a:srgbClr val="FF3F3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125F6-0C3F-4353-945D-DA83B6C5D78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2B2F74-0E54-4399-9B2C-D38C9A720E98}">
      <dgm:prSet phldrT="[Текст]" custT="1"/>
      <dgm:spPr>
        <a:solidFill>
          <a:srgbClr val="77933C"/>
        </a:solidFill>
        <a:ln w="57150">
          <a:solidFill>
            <a:srgbClr val="CCFF99"/>
          </a:solidFill>
        </a:ln>
      </dgm:spPr>
      <dgm:t>
        <a:bodyPr/>
        <a:lstStyle/>
        <a:p>
          <a:r>
            <a:rPr lang="ru-RU" sz="1600" dirty="0" smtClean="0"/>
            <a:t>1.</a:t>
          </a:r>
          <a:endParaRPr lang="ru-RU" sz="1600" dirty="0"/>
        </a:p>
      </dgm:t>
    </dgm:pt>
    <dgm:pt modelId="{C92F8205-2354-4F67-ADA0-E8FE9498F006}" type="parTrans" cxnId="{A7564BC6-7BE2-4EA6-9ED0-5B8030B59207}">
      <dgm:prSet/>
      <dgm:spPr/>
      <dgm:t>
        <a:bodyPr/>
        <a:lstStyle/>
        <a:p>
          <a:endParaRPr lang="ru-RU" sz="1600"/>
        </a:p>
      </dgm:t>
    </dgm:pt>
    <dgm:pt modelId="{9DFBDCD7-99B9-4259-8F84-7932B8CEDF12}" type="sibTrans" cxnId="{A7564BC6-7BE2-4EA6-9ED0-5B8030B59207}">
      <dgm:prSet/>
      <dgm:spPr/>
      <dgm:t>
        <a:bodyPr/>
        <a:lstStyle/>
        <a:p>
          <a:endParaRPr lang="ru-RU" sz="1600"/>
        </a:p>
      </dgm:t>
    </dgm:pt>
    <dgm:pt modelId="{F7B3592C-4505-4F5D-B17C-2BB99B0F61B4}">
      <dgm:prSet phldrT="[Текст]" custT="1"/>
      <dgm:spPr>
        <a:solidFill>
          <a:srgbClr val="77933C"/>
        </a:solidFill>
        <a:ln w="57150">
          <a:solidFill>
            <a:srgbClr val="CCFF99"/>
          </a:solidFill>
        </a:ln>
      </dgm:spPr>
      <dgm:t>
        <a:bodyPr/>
        <a:lstStyle/>
        <a:p>
          <a:r>
            <a:rPr lang="ru-RU" sz="1600" dirty="0" smtClean="0"/>
            <a:t>2.</a:t>
          </a:r>
          <a:endParaRPr lang="ru-RU" sz="1600" dirty="0"/>
        </a:p>
      </dgm:t>
    </dgm:pt>
    <dgm:pt modelId="{DEFA1FB4-A76D-49A7-AEBB-4086CE15E870}" type="parTrans" cxnId="{340D7DE5-BDBE-4A65-8697-55C14C1951B4}">
      <dgm:prSet/>
      <dgm:spPr/>
      <dgm:t>
        <a:bodyPr/>
        <a:lstStyle/>
        <a:p>
          <a:endParaRPr lang="ru-RU" sz="1600"/>
        </a:p>
      </dgm:t>
    </dgm:pt>
    <dgm:pt modelId="{F1D8E437-5E79-4BD4-AC99-67960638CAE7}" type="sibTrans" cxnId="{340D7DE5-BDBE-4A65-8697-55C14C1951B4}">
      <dgm:prSet/>
      <dgm:spPr/>
      <dgm:t>
        <a:bodyPr/>
        <a:lstStyle/>
        <a:p>
          <a:endParaRPr lang="ru-RU" sz="1600"/>
        </a:p>
      </dgm:t>
    </dgm:pt>
    <dgm:pt modelId="{30058EF1-05EC-4E84-B01E-607C0DE23A40}">
      <dgm:prSet phldrT="[Текст]" custT="1"/>
      <dgm:spPr>
        <a:solidFill>
          <a:srgbClr val="77933C"/>
        </a:solidFill>
        <a:ln w="57150">
          <a:solidFill>
            <a:srgbClr val="CCFF99"/>
          </a:solidFill>
        </a:ln>
      </dgm:spPr>
      <dgm:t>
        <a:bodyPr/>
        <a:lstStyle/>
        <a:p>
          <a:r>
            <a:rPr lang="ru-RU" sz="1600" dirty="0" smtClean="0"/>
            <a:t>3.</a:t>
          </a:r>
          <a:endParaRPr lang="ru-RU" sz="1600" dirty="0"/>
        </a:p>
      </dgm:t>
    </dgm:pt>
    <dgm:pt modelId="{CCFE7CC4-9134-4D72-9BE5-007B6780F030}" type="parTrans" cxnId="{0564CEA6-6F98-47BD-89B8-A51540EFDADF}">
      <dgm:prSet/>
      <dgm:spPr/>
      <dgm:t>
        <a:bodyPr/>
        <a:lstStyle/>
        <a:p>
          <a:endParaRPr lang="ru-RU" sz="1600"/>
        </a:p>
      </dgm:t>
    </dgm:pt>
    <dgm:pt modelId="{7E2D07EF-D5E3-4342-AAA4-D6DE376640F9}" type="sibTrans" cxnId="{0564CEA6-6F98-47BD-89B8-A51540EFDADF}">
      <dgm:prSet/>
      <dgm:spPr/>
      <dgm:t>
        <a:bodyPr/>
        <a:lstStyle/>
        <a:p>
          <a:endParaRPr lang="ru-RU" sz="1600"/>
        </a:p>
      </dgm:t>
    </dgm:pt>
    <dgm:pt modelId="{053BFFC1-B3F1-448D-AB7D-7989C96E5455}">
      <dgm:prSet custT="1"/>
      <dgm:spPr>
        <a:solidFill>
          <a:srgbClr val="CCFF99">
            <a:alpha val="89804"/>
          </a:srgbClr>
        </a:solidFill>
        <a:ln>
          <a:solidFill>
            <a:srgbClr val="77933C"/>
          </a:solidFill>
        </a:ln>
      </dgm:spPr>
      <dgm:t>
        <a:bodyPr/>
        <a:lstStyle/>
        <a:p>
          <a:endParaRPr lang="ru-RU" sz="1600" dirty="0"/>
        </a:p>
      </dgm:t>
    </dgm:pt>
    <dgm:pt modelId="{5EA4EABB-BE3C-4360-8B0F-DB9A4A63A79D}" type="parTrans" cxnId="{EF031B01-E503-46E2-A2A5-4057ADB17DFA}">
      <dgm:prSet/>
      <dgm:spPr/>
      <dgm:t>
        <a:bodyPr/>
        <a:lstStyle/>
        <a:p>
          <a:endParaRPr lang="ru-RU" sz="1600"/>
        </a:p>
      </dgm:t>
    </dgm:pt>
    <dgm:pt modelId="{FC587FD9-E418-4B5A-80D1-F507D463C709}" type="sibTrans" cxnId="{EF031B01-E503-46E2-A2A5-4057ADB17DFA}">
      <dgm:prSet/>
      <dgm:spPr/>
      <dgm:t>
        <a:bodyPr/>
        <a:lstStyle/>
        <a:p>
          <a:endParaRPr lang="ru-RU" sz="1600"/>
        </a:p>
      </dgm:t>
    </dgm:pt>
    <dgm:pt modelId="{32BCBA46-11FD-44B9-9AD2-4D50F7EE07F1}">
      <dgm:prSet custT="1"/>
      <dgm:spPr>
        <a:solidFill>
          <a:srgbClr val="CCFF99">
            <a:alpha val="89804"/>
          </a:srgbClr>
        </a:solidFill>
        <a:ln>
          <a:solidFill>
            <a:srgbClr val="77933C"/>
          </a:solidFill>
        </a:ln>
      </dgm:spPr>
      <dgm:t>
        <a:bodyPr/>
        <a:lstStyle/>
        <a:p>
          <a:r>
            <a:rPr lang="ru-RU" sz="1600" dirty="0" smtClean="0">
              <a:solidFill>
                <a:srgbClr val="003300"/>
              </a:solidFill>
            </a:rPr>
            <a:t> </a:t>
          </a:r>
          <a:r>
            <a:rPr lang="ru-RU" sz="1600" b="1" i="1" baseline="0" dirty="0" smtClean="0">
              <a:solidFill>
                <a:srgbClr val="003300"/>
              </a:solidFill>
              <a:latin typeface="Calibri (Основной текст)Calibri"/>
            </a:rPr>
            <a:t>Развитие</a:t>
          </a:r>
          <a:r>
            <a:rPr lang="ru-RU" sz="1600" b="1" i="1" dirty="0" smtClean="0">
              <a:solidFill>
                <a:srgbClr val="003300"/>
              </a:solidFill>
              <a:latin typeface="Calibri (Основной текст)Calibri"/>
            </a:rPr>
            <a:t> у детей вариативного мышления, фантазии, творческих способностей, умения аргументировать свои высказывания, строить простейшие умозаключения;</a:t>
          </a:r>
          <a:endParaRPr lang="ru-RU" sz="1600" b="1" i="1" dirty="0">
            <a:solidFill>
              <a:srgbClr val="003300"/>
            </a:solidFill>
            <a:latin typeface="Calibri (Основной текст)Calibri"/>
          </a:endParaRPr>
        </a:p>
      </dgm:t>
    </dgm:pt>
    <dgm:pt modelId="{303559B2-ADF1-4A6D-9D59-E92F8ABE3D0B}" type="parTrans" cxnId="{F0D8616F-0444-4A03-87DC-D8AA274D03E2}">
      <dgm:prSet/>
      <dgm:spPr/>
      <dgm:t>
        <a:bodyPr/>
        <a:lstStyle/>
        <a:p>
          <a:endParaRPr lang="ru-RU" sz="1600"/>
        </a:p>
      </dgm:t>
    </dgm:pt>
    <dgm:pt modelId="{B75AB9F3-7551-4DF8-BDB1-17BEADD3B231}" type="sibTrans" cxnId="{F0D8616F-0444-4A03-87DC-D8AA274D03E2}">
      <dgm:prSet/>
      <dgm:spPr/>
      <dgm:t>
        <a:bodyPr/>
        <a:lstStyle/>
        <a:p>
          <a:endParaRPr lang="ru-RU" sz="1600"/>
        </a:p>
      </dgm:t>
    </dgm:pt>
    <dgm:pt modelId="{4D84F981-FEFF-437B-8E71-885AED6660C0}">
      <dgm:prSet custT="1"/>
      <dgm:spPr>
        <a:solidFill>
          <a:srgbClr val="CCFF99">
            <a:alpha val="90000"/>
          </a:srgbClr>
        </a:solidFill>
        <a:ln>
          <a:solidFill>
            <a:srgbClr val="77933C"/>
          </a:solidFill>
        </a:ln>
      </dgm:spPr>
      <dgm:t>
        <a:bodyPr/>
        <a:lstStyle/>
        <a:p>
          <a:r>
            <a:rPr lang="ru-RU" sz="1600" dirty="0" smtClean="0">
              <a:solidFill>
                <a:srgbClr val="003300"/>
              </a:solidFill>
            </a:rPr>
            <a:t> </a:t>
          </a:r>
          <a:r>
            <a:rPr lang="ru-RU" sz="1600" b="1" i="1" dirty="0" smtClean="0">
              <a:solidFill>
                <a:srgbClr val="003300"/>
              </a:solidFill>
              <a:latin typeface="Calibri (Основной текст)Calibri"/>
            </a:rPr>
            <a:t>Формирование приёмов умственных операций дошкольников (анализ, синтез, сравнение, обобщение, классификация, аналогия), умения обдумывать и планировать свои действия;</a:t>
          </a:r>
          <a:endParaRPr lang="ru-RU" sz="1600" b="1" i="1" dirty="0">
            <a:latin typeface="Calibri (Основной текст)Calibri"/>
          </a:endParaRPr>
        </a:p>
      </dgm:t>
    </dgm:pt>
    <dgm:pt modelId="{153DE623-2715-497D-86F9-BFD65017CD12}" type="parTrans" cxnId="{24F3C12C-2368-4C43-9865-B3830EFB1059}">
      <dgm:prSet/>
      <dgm:spPr/>
      <dgm:t>
        <a:bodyPr/>
        <a:lstStyle/>
        <a:p>
          <a:endParaRPr lang="ru-RU" sz="1600"/>
        </a:p>
      </dgm:t>
    </dgm:pt>
    <dgm:pt modelId="{6B863885-A767-46F2-8CCD-F5CAEB8F252A}" type="sibTrans" cxnId="{24F3C12C-2368-4C43-9865-B3830EFB1059}">
      <dgm:prSet/>
      <dgm:spPr/>
      <dgm:t>
        <a:bodyPr/>
        <a:lstStyle/>
        <a:p>
          <a:endParaRPr lang="ru-RU" sz="1600"/>
        </a:p>
      </dgm:t>
    </dgm:pt>
    <dgm:pt modelId="{D53821F6-7128-4600-A83A-8F702E5794FD}">
      <dgm:prSet custT="1"/>
      <dgm:spPr>
        <a:solidFill>
          <a:srgbClr val="CCFF99">
            <a:alpha val="90000"/>
          </a:srgbClr>
        </a:solidFill>
        <a:ln>
          <a:solidFill>
            <a:srgbClr val="77933C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3300"/>
              </a:solidFill>
              <a:latin typeface="Calibri (Основной текст)Calibri"/>
            </a:rPr>
            <a:t>Выработка умений детей целенаправленно владеть волевыми усилиями, устанавливать правильное отношение со сверстниками и взрослыми, видеть себя глазами окружающих.</a:t>
          </a:r>
          <a:endParaRPr lang="ru-RU" sz="1600" b="1" i="1" dirty="0">
            <a:latin typeface="Calibri (Основной текст)Calibri"/>
          </a:endParaRPr>
        </a:p>
      </dgm:t>
    </dgm:pt>
    <dgm:pt modelId="{2113D78D-65C3-4E4D-8F98-36B8B5DABB1F}" type="parTrans" cxnId="{753F6E02-5F1E-4E50-94C1-BABA4B737B84}">
      <dgm:prSet/>
      <dgm:spPr/>
      <dgm:t>
        <a:bodyPr/>
        <a:lstStyle/>
        <a:p>
          <a:endParaRPr lang="ru-RU" sz="1600"/>
        </a:p>
      </dgm:t>
    </dgm:pt>
    <dgm:pt modelId="{C24608BE-2DCA-427E-B60F-B3AB714088E6}" type="sibTrans" cxnId="{753F6E02-5F1E-4E50-94C1-BABA4B737B84}">
      <dgm:prSet/>
      <dgm:spPr/>
      <dgm:t>
        <a:bodyPr/>
        <a:lstStyle/>
        <a:p>
          <a:endParaRPr lang="ru-RU" sz="1600"/>
        </a:p>
      </dgm:t>
    </dgm:pt>
    <dgm:pt modelId="{EABD710C-BDB5-4631-8DAC-863C5213C7E6}" type="pres">
      <dgm:prSet presAssocID="{86B125F6-0C3F-4353-945D-DA83B6C5D7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A28959-CB41-449E-A19B-BDA0603321B4}" type="pres">
      <dgm:prSet presAssocID="{892B2F74-0E54-4399-9B2C-D38C9A720E98}" presName="composite" presStyleCnt="0"/>
      <dgm:spPr/>
    </dgm:pt>
    <dgm:pt modelId="{8E3D7349-49AD-4D90-B942-507A10DB6C62}" type="pres">
      <dgm:prSet presAssocID="{892B2F74-0E54-4399-9B2C-D38C9A720E9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83BE6-0F3B-4B31-B542-0E14102A5B51}" type="pres">
      <dgm:prSet presAssocID="{892B2F74-0E54-4399-9B2C-D38C9A720E98}" presName="descendantText" presStyleLbl="alignAcc1" presStyleIdx="0" presStyleCnt="3" custScaleX="98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2DF7A-D1AC-4039-A1E0-FFC3F79A4062}" type="pres">
      <dgm:prSet presAssocID="{9DFBDCD7-99B9-4259-8F84-7932B8CEDF12}" presName="sp" presStyleCnt="0"/>
      <dgm:spPr/>
    </dgm:pt>
    <dgm:pt modelId="{DB59D5AA-18D8-4097-BC42-1455E874EEA8}" type="pres">
      <dgm:prSet presAssocID="{F7B3592C-4505-4F5D-B17C-2BB99B0F61B4}" presName="composite" presStyleCnt="0"/>
      <dgm:spPr/>
    </dgm:pt>
    <dgm:pt modelId="{E39784DA-4A19-4B27-99AA-E9A210BB3148}" type="pres">
      <dgm:prSet presAssocID="{F7B3592C-4505-4F5D-B17C-2BB99B0F61B4}" presName="parentText" presStyleLbl="alignNode1" presStyleIdx="1" presStyleCnt="3" custLinFactNeighborX="6875" custLinFactNeighborY="-2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D7284-EFF6-455F-8BC3-E488239BD327}" type="pres">
      <dgm:prSet presAssocID="{F7B3592C-4505-4F5D-B17C-2BB99B0F61B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CB639-0E64-4A38-960B-5E6D9B918109}" type="pres">
      <dgm:prSet presAssocID="{F1D8E437-5E79-4BD4-AC99-67960638CAE7}" presName="sp" presStyleCnt="0"/>
      <dgm:spPr/>
    </dgm:pt>
    <dgm:pt modelId="{D4C0B65B-AD29-48EA-8867-721B2D80667A}" type="pres">
      <dgm:prSet presAssocID="{30058EF1-05EC-4E84-B01E-607C0DE23A40}" presName="composite" presStyleCnt="0"/>
      <dgm:spPr/>
    </dgm:pt>
    <dgm:pt modelId="{28E69A3B-F759-417D-A340-843027EFF716}" type="pres">
      <dgm:prSet presAssocID="{30058EF1-05EC-4E84-B01E-607C0DE23A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2134D-1B8F-479F-89E4-EB18F32F9E40}" type="pres">
      <dgm:prSet presAssocID="{30058EF1-05EC-4E84-B01E-607C0DE23A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64BC6-7BE2-4EA6-9ED0-5B8030B59207}" srcId="{86B125F6-0C3F-4353-945D-DA83B6C5D785}" destId="{892B2F74-0E54-4399-9B2C-D38C9A720E98}" srcOrd="0" destOrd="0" parTransId="{C92F8205-2354-4F67-ADA0-E8FE9498F006}" sibTransId="{9DFBDCD7-99B9-4259-8F84-7932B8CEDF12}"/>
    <dgm:cxn modelId="{340D7DE5-BDBE-4A65-8697-55C14C1951B4}" srcId="{86B125F6-0C3F-4353-945D-DA83B6C5D785}" destId="{F7B3592C-4505-4F5D-B17C-2BB99B0F61B4}" srcOrd="1" destOrd="0" parTransId="{DEFA1FB4-A76D-49A7-AEBB-4086CE15E870}" sibTransId="{F1D8E437-5E79-4BD4-AC99-67960638CAE7}"/>
    <dgm:cxn modelId="{6BEEB851-4136-4EE6-86BD-ABAE83F2FD8D}" type="presOf" srcId="{892B2F74-0E54-4399-9B2C-D38C9A720E98}" destId="{8E3D7349-49AD-4D90-B942-507A10DB6C62}" srcOrd="0" destOrd="0" presId="urn:microsoft.com/office/officeart/2005/8/layout/chevron2"/>
    <dgm:cxn modelId="{0564CEA6-6F98-47BD-89B8-A51540EFDADF}" srcId="{86B125F6-0C3F-4353-945D-DA83B6C5D785}" destId="{30058EF1-05EC-4E84-B01E-607C0DE23A40}" srcOrd="2" destOrd="0" parTransId="{CCFE7CC4-9134-4D72-9BE5-007B6780F030}" sibTransId="{7E2D07EF-D5E3-4342-AAA4-D6DE376640F9}"/>
    <dgm:cxn modelId="{924945D9-9BE5-4E27-A5E4-2270949D213B}" type="presOf" srcId="{4D84F981-FEFF-437B-8E71-885AED6660C0}" destId="{93AD7284-EFF6-455F-8BC3-E488239BD327}" srcOrd="0" destOrd="0" presId="urn:microsoft.com/office/officeart/2005/8/layout/chevron2"/>
    <dgm:cxn modelId="{EF031B01-E503-46E2-A2A5-4057ADB17DFA}" srcId="{892B2F74-0E54-4399-9B2C-D38C9A720E98}" destId="{053BFFC1-B3F1-448D-AB7D-7989C96E5455}" srcOrd="0" destOrd="0" parTransId="{5EA4EABB-BE3C-4360-8B0F-DB9A4A63A79D}" sibTransId="{FC587FD9-E418-4B5A-80D1-F507D463C709}"/>
    <dgm:cxn modelId="{753F6E02-5F1E-4E50-94C1-BABA4B737B84}" srcId="{30058EF1-05EC-4E84-B01E-607C0DE23A40}" destId="{D53821F6-7128-4600-A83A-8F702E5794FD}" srcOrd="0" destOrd="0" parTransId="{2113D78D-65C3-4E4D-8F98-36B8B5DABB1F}" sibTransId="{C24608BE-2DCA-427E-B60F-B3AB714088E6}"/>
    <dgm:cxn modelId="{44C4CADE-6266-413F-994C-69D34FF6FA28}" type="presOf" srcId="{053BFFC1-B3F1-448D-AB7D-7989C96E5455}" destId="{91D83BE6-0F3B-4B31-B542-0E14102A5B51}" srcOrd="0" destOrd="0" presId="urn:microsoft.com/office/officeart/2005/8/layout/chevron2"/>
    <dgm:cxn modelId="{3DAB59F2-B035-4001-B8CA-CB516AE75B51}" type="presOf" srcId="{86B125F6-0C3F-4353-945D-DA83B6C5D785}" destId="{EABD710C-BDB5-4631-8DAC-863C5213C7E6}" srcOrd="0" destOrd="0" presId="urn:microsoft.com/office/officeart/2005/8/layout/chevron2"/>
    <dgm:cxn modelId="{79E65023-3285-4C82-B49F-55AFEAEFB5DF}" type="presOf" srcId="{32BCBA46-11FD-44B9-9AD2-4D50F7EE07F1}" destId="{91D83BE6-0F3B-4B31-B542-0E14102A5B51}" srcOrd="0" destOrd="1" presId="urn:microsoft.com/office/officeart/2005/8/layout/chevron2"/>
    <dgm:cxn modelId="{E6D1D1AB-9030-40CD-9E7E-6962C1579EF0}" type="presOf" srcId="{F7B3592C-4505-4F5D-B17C-2BB99B0F61B4}" destId="{E39784DA-4A19-4B27-99AA-E9A210BB3148}" srcOrd="0" destOrd="0" presId="urn:microsoft.com/office/officeart/2005/8/layout/chevron2"/>
    <dgm:cxn modelId="{F0D8616F-0444-4A03-87DC-D8AA274D03E2}" srcId="{892B2F74-0E54-4399-9B2C-D38C9A720E98}" destId="{32BCBA46-11FD-44B9-9AD2-4D50F7EE07F1}" srcOrd="1" destOrd="0" parTransId="{303559B2-ADF1-4A6D-9D59-E92F8ABE3D0B}" sibTransId="{B75AB9F3-7551-4DF8-BDB1-17BEADD3B231}"/>
    <dgm:cxn modelId="{24F3C12C-2368-4C43-9865-B3830EFB1059}" srcId="{F7B3592C-4505-4F5D-B17C-2BB99B0F61B4}" destId="{4D84F981-FEFF-437B-8E71-885AED6660C0}" srcOrd="0" destOrd="0" parTransId="{153DE623-2715-497D-86F9-BFD65017CD12}" sibTransId="{6B863885-A767-46F2-8CCD-F5CAEB8F252A}"/>
    <dgm:cxn modelId="{9316BEE3-942A-4B79-87F0-4D387FFF4783}" type="presOf" srcId="{D53821F6-7128-4600-A83A-8F702E5794FD}" destId="{1722134D-1B8F-479F-89E4-EB18F32F9E40}" srcOrd="0" destOrd="0" presId="urn:microsoft.com/office/officeart/2005/8/layout/chevron2"/>
    <dgm:cxn modelId="{B0E72DC7-5E93-4D7D-BA0F-0918AD466970}" type="presOf" srcId="{30058EF1-05EC-4E84-B01E-607C0DE23A40}" destId="{28E69A3B-F759-417D-A340-843027EFF716}" srcOrd="0" destOrd="0" presId="urn:microsoft.com/office/officeart/2005/8/layout/chevron2"/>
    <dgm:cxn modelId="{C0C4A635-26CD-415B-BAF7-904DC5B8490E}" type="presParOf" srcId="{EABD710C-BDB5-4631-8DAC-863C5213C7E6}" destId="{0AA28959-CB41-449E-A19B-BDA0603321B4}" srcOrd="0" destOrd="0" presId="urn:microsoft.com/office/officeart/2005/8/layout/chevron2"/>
    <dgm:cxn modelId="{29142898-08E1-437C-8028-E362166849CA}" type="presParOf" srcId="{0AA28959-CB41-449E-A19B-BDA0603321B4}" destId="{8E3D7349-49AD-4D90-B942-507A10DB6C62}" srcOrd="0" destOrd="0" presId="urn:microsoft.com/office/officeart/2005/8/layout/chevron2"/>
    <dgm:cxn modelId="{8DB0F8D6-F339-4718-82A0-0F3C226E243C}" type="presParOf" srcId="{0AA28959-CB41-449E-A19B-BDA0603321B4}" destId="{91D83BE6-0F3B-4B31-B542-0E14102A5B51}" srcOrd="1" destOrd="0" presId="urn:microsoft.com/office/officeart/2005/8/layout/chevron2"/>
    <dgm:cxn modelId="{FEF5F865-73FB-4193-9DBE-3A5D72E9F1E6}" type="presParOf" srcId="{EABD710C-BDB5-4631-8DAC-863C5213C7E6}" destId="{D6B2DF7A-D1AC-4039-A1E0-FFC3F79A4062}" srcOrd="1" destOrd="0" presId="urn:microsoft.com/office/officeart/2005/8/layout/chevron2"/>
    <dgm:cxn modelId="{94018484-A569-4814-8DEC-F42B38B36375}" type="presParOf" srcId="{EABD710C-BDB5-4631-8DAC-863C5213C7E6}" destId="{DB59D5AA-18D8-4097-BC42-1455E874EEA8}" srcOrd="2" destOrd="0" presId="urn:microsoft.com/office/officeart/2005/8/layout/chevron2"/>
    <dgm:cxn modelId="{EED5AF68-A2F0-4A23-AD03-5F7A712B9DDA}" type="presParOf" srcId="{DB59D5AA-18D8-4097-BC42-1455E874EEA8}" destId="{E39784DA-4A19-4B27-99AA-E9A210BB3148}" srcOrd="0" destOrd="0" presId="urn:microsoft.com/office/officeart/2005/8/layout/chevron2"/>
    <dgm:cxn modelId="{3484F9CD-20A9-44AE-9F72-759D8E600842}" type="presParOf" srcId="{DB59D5AA-18D8-4097-BC42-1455E874EEA8}" destId="{93AD7284-EFF6-455F-8BC3-E488239BD327}" srcOrd="1" destOrd="0" presId="urn:microsoft.com/office/officeart/2005/8/layout/chevron2"/>
    <dgm:cxn modelId="{66C713A4-09A0-495D-8E58-F1B469370EDD}" type="presParOf" srcId="{EABD710C-BDB5-4631-8DAC-863C5213C7E6}" destId="{9F8CB639-0E64-4A38-960B-5E6D9B918109}" srcOrd="3" destOrd="0" presId="urn:microsoft.com/office/officeart/2005/8/layout/chevron2"/>
    <dgm:cxn modelId="{3520E40D-F2B0-4146-B4F9-5CFF97F5F70D}" type="presParOf" srcId="{EABD710C-BDB5-4631-8DAC-863C5213C7E6}" destId="{D4C0B65B-AD29-48EA-8867-721B2D80667A}" srcOrd="4" destOrd="0" presId="urn:microsoft.com/office/officeart/2005/8/layout/chevron2"/>
    <dgm:cxn modelId="{66AAE03D-C488-48F2-8FCB-4B7DBF53C2B4}" type="presParOf" srcId="{D4C0B65B-AD29-48EA-8867-721B2D80667A}" destId="{28E69A3B-F759-417D-A340-843027EFF716}" srcOrd="0" destOrd="0" presId="urn:microsoft.com/office/officeart/2005/8/layout/chevron2"/>
    <dgm:cxn modelId="{D0024858-1B57-411F-933B-722CFCD8BC15}" type="presParOf" srcId="{D4C0B65B-AD29-48EA-8867-721B2D80667A}" destId="{1722134D-1B8F-479F-89E4-EB18F32F9E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D5C0D-25DF-423C-99FC-6C5505A29D8F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EE25C1-5CD1-426D-A473-CA3AD07CA28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1" dirty="0" smtClean="0">
              <a:solidFill>
                <a:srgbClr val="EB7907"/>
              </a:solidFill>
              <a:latin typeface="Calibri (Основной текст)Calibri"/>
            </a:rPr>
            <a:t>Возрастной диапазон</a:t>
          </a:r>
          <a:endParaRPr lang="ru-RU" sz="1600" i="1" dirty="0">
            <a:latin typeface="Calibri (Основной текст)Calibri"/>
          </a:endParaRPr>
        </a:p>
      </dgm:t>
    </dgm:pt>
    <dgm:pt modelId="{BBE180F0-D33C-4941-A1F5-ADEC8472C8A7}" type="parTrans" cxnId="{9162D585-A3EE-4EC8-BC21-9D7C562EDC71}">
      <dgm:prSet/>
      <dgm:spPr/>
      <dgm:t>
        <a:bodyPr/>
        <a:lstStyle/>
        <a:p>
          <a:endParaRPr lang="ru-RU" sz="1600" i="1">
            <a:latin typeface="Calibri (Основной текст)Calibri"/>
          </a:endParaRPr>
        </a:p>
      </dgm:t>
    </dgm:pt>
    <dgm:pt modelId="{AF9E40F5-9483-42E5-A08B-F437CE1FB7F2}" type="sibTrans" cxnId="{9162D585-A3EE-4EC8-BC21-9D7C562EDC71}">
      <dgm:prSet/>
      <dgm:spPr/>
      <dgm:t>
        <a:bodyPr/>
        <a:lstStyle/>
        <a:p>
          <a:endParaRPr lang="ru-RU" sz="1600" i="1">
            <a:latin typeface="Calibri (Основной текст)Calibri"/>
          </a:endParaRPr>
        </a:p>
      </dgm:t>
    </dgm:pt>
    <dgm:pt modelId="{940264E8-DCCD-4D6F-AD69-4EA4BD876669}">
      <dgm:prSet phldrT="[Текст]" custT="1"/>
      <dgm:spPr>
        <a:ln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100" i="1" dirty="0" smtClean="0">
              <a:latin typeface="Calibri (Основной текст)Calibri"/>
            </a:rPr>
            <a:t>Одна и также игра привлекает детей и трёх, и семи лет, так как в ней есть и действия для малышей и многоступенчатые задания для старших детей.</a:t>
          </a:r>
          <a:endParaRPr lang="ru-RU" sz="1100" i="1" dirty="0">
            <a:latin typeface="Calibri (Основной текст)Calibri"/>
          </a:endParaRPr>
        </a:p>
      </dgm:t>
    </dgm:pt>
    <dgm:pt modelId="{AF78814E-9DE3-4D9B-BAC5-FC2D5608CBBA}" type="parTrans" cxnId="{3746B2EA-1ED6-48AD-98DF-4200CD89C22C}">
      <dgm:prSet/>
      <dgm:spPr/>
      <dgm:t>
        <a:bodyPr/>
        <a:lstStyle/>
        <a:p>
          <a:endParaRPr lang="ru-RU" sz="1600" i="1">
            <a:latin typeface="Calibri (Основной текст)Calibri"/>
          </a:endParaRPr>
        </a:p>
      </dgm:t>
    </dgm:pt>
    <dgm:pt modelId="{063A4AE2-3388-4B18-8A75-CF9DAA1F5BD3}" type="sibTrans" cxnId="{3746B2EA-1ED6-48AD-98DF-4200CD89C22C}">
      <dgm:prSet/>
      <dgm:spPr/>
      <dgm:t>
        <a:bodyPr/>
        <a:lstStyle/>
        <a:p>
          <a:endParaRPr lang="ru-RU" sz="1600" i="1">
            <a:latin typeface="Calibri (Основной текст)Calibri"/>
          </a:endParaRPr>
        </a:p>
      </dgm:t>
    </dgm:pt>
    <dgm:pt modelId="{234D248A-0A9D-41AB-9CDE-D3EB3C38B9F6}">
      <dgm:prSet phldrT="[Текст]" custT="1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100" i="1" dirty="0" smtClean="0">
              <a:latin typeface="Calibri (Основной текст)Calibri"/>
            </a:rPr>
            <a:t>В  данной технологии автор скомбинировал игру и сказку. Образовательные  задачи включены в ход игры. Сказки же – это мотивация, способ заинтересовать ребёнка. Технология действует практически безотказно – взрослый читает ребёнку сказку и задаёт ему по ходу чтения вопросы, малыш отвечает на эти вопросы, а также выполняет некоторые задания и решает задачи.</a:t>
          </a:r>
          <a:endParaRPr lang="ru-RU" sz="1100" i="1" dirty="0">
            <a:latin typeface="Calibri (Основной текст)Calibri"/>
          </a:endParaRPr>
        </a:p>
      </dgm:t>
    </dgm:pt>
    <dgm:pt modelId="{8ACFC6AE-7CF4-4D44-B2F4-AA5FB241E8FD}" type="parTrans" cxnId="{19BD2946-BED6-4A4B-8AF5-A42A36F2A4F2}">
      <dgm:prSet/>
      <dgm:spPr/>
      <dgm:t>
        <a:bodyPr/>
        <a:lstStyle/>
        <a:p>
          <a:endParaRPr lang="ru-RU" sz="1600" i="1">
            <a:latin typeface="Calibri (Основной текст)Calibri"/>
          </a:endParaRPr>
        </a:p>
      </dgm:t>
    </dgm:pt>
    <dgm:pt modelId="{C84F8F76-9036-4F5C-9BB4-8CA2DE4E2F87}" type="sibTrans" cxnId="{19BD2946-BED6-4A4B-8AF5-A42A36F2A4F2}">
      <dgm:prSet/>
      <dgm:spPr/>
      <dgm:t>
        <a:bodyPr/>
        <a:lstStyle/>
        <a:p>
          <a:endParaRPr lang="ru-RU" sz="1600" i="1">
            <a:latin typeface="Calibri (Основной текст)Calibri"/>
          </a:endParaRPr>
        </a:p>
      </dgm:t>
    </dgm:pt>
    <dgm:pt modelId="{3F6FEAD6-85B7-44DF-BF68-86920855AEA6}">
      <dgm:prSet custT="1"/>
      <dgm:spPr/>
      <dgm:t>
        <a:bodyPr/>
        <a:lstStyle/>
        <a:p>
          <a:r>
            <a:rPr lang="ru-RU" sz="1600" b="1" i="1" dirty="0" smtClean="0">
              <a:solidFill>
                <a:schemeClr val="bg2">
                  <a:lumMod val="50000"/>
                </a:schemeClr>
              </a:solidFill>
              <a:latin typeface="Calibri (Основной текст)Calibri"/>
            </a:rPr>
            <a:t>Многофункциональность</a:t>
          </a:r>
          <a:endParaRPr lang="ru-RU" sz="1600" i="1" dirty="0">
            <a:latin typeface="Calibri (Основной текст)Calibri"/>
          </a:endParaRPr>
        </a:p>
      </dgm:t>
    </dgm:pt>
    <dgm:pt modelId="{47EA7F67-DB49-4255-B816-17B438E2EE40}" type="parTrans" cxnId="{AA08081F-6D3E-4C5A-AE0D-6DE08F28F145}">
      <dgm:prSet/>
      <dgm:spPr/>
      <dgm:t>
        <a:bodyPr/>
        <a:lstStyle/>
        <a:p>
          <a:endParaRPr lang="ru-RU" sz="1600" i="1">
            <a:latin typeface="Calibri (Основной текст)Calibri"/>
          </a:endParaRPr>
        </a:p>
      </dgm:t>
    </dgm:pt>
    <dgm:pt modelId="{E1F3B227-DC0C-49B4-A5D8-B011E8CDA454}" type="sibTrans" cxnId="{AA08081F-6D3E-4C5A-AE0D-6DE08F28F145}">
      <dgm:prSet/>
      <dgm:spPr/>
      <dgm:t>
        <a:bodyPr/>
        <a:lstStyle/>
        <a:p>
          <a:endParaRPr lang="ru-RU" sz="1600" i="1">
            <a:latin typeface="Calibri (Основной текст)Calibri"/>
          </a:endParaRPr>
        </a:p>
      </dgm:t>
    </dgm:pt>
    <dgm:pt modelId="{888ADB9D-9083-4BA5-9B60-D93AFE5743AC}">
      <dgm:prSet custT="1"/>
      <dgm:spPr/>
      <dgm:t>
        <a:bodyPr/>
        <a:lstStyle/>
        <a:p>
          <a:r>
            <a:rPr lang="ru-RU" sz="1600" b="1" i="1" dirty="0" smtClean="0">
              <a:solidFill>
                <a:srgbClr val="00B050"/>
              </a:solidFill>
              <a:latin typeface="Calibri (Основной текст)Calibri"/>
            </a:rPr>
            <a:t>Творческий потенциал. </a:t>
          </a:r>
          <a:endParaRPr lang="ru-RU" sz="1600" i="1" dirty="0">
            <a:latin typeface="Calibri (Основной текст)Calibri"/>
          </a:endParaRPr>
        </a:p>
      </dgm:t>
    </dgm:pt>
    <dgm:pt modelId="{F3677B2D-A899-4AA6-9CFE-1996702D77D2}" type="parTrans" cxnId="{E7F2C1AC-A952-4772-A5D7-468B6B9B43CD}">
      <dgm:prSet/>
      <dgm:spPr/>
      <dgm:t>
        <a:bodyPr/>
        <a:lstStyle/>
        <a:p>
          <a:endParaRPr lang="ru-RU" sz="1600" i="1">
            <a:latin typeface="Calibri (Основной текст)Calibri"/>
          </a:endParaRPr>
        </a:p>
      </dgm:t>
    </dgm:pt>
    <dgm:pt modelId="{77C59FD5-A5AE-4B77-872A-FDEE71C9294D}" type="sibTrans" cxnId="{E7F2C1AC-A952-4772-A5D7-468B6B9B43CD}">
      <dgm:prSet/>
      <dgm:spPr/>
      <dgm:t>
        <a:bodyPr/>
        <a:lstStyle/>
        <a:p>
          <a:endParaRPr lang="ru-RU" sz="1600" i="1">
            <a:latin typeface="Calibri (Основной текст)Calibri"/>
          </a:endParaRPr>
        </a:p>
      </dgm:t>
    </dgm:pt>
    <dgm:pt modelId="{8D154988-4D42-4844-B2FF-CCE7E014AF29}">
      <dgm:prSet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ru-RU" i="1" dirty="0" smtClean="0">
              <a:latin typeface="Calibri (Основной текст)Calibri"/>
            </a:rPr>
            <a:t>С помощью одной игры можно решать большое количество образовательных задач. Незаметно для себя ребёнок осваивает цифры и буквы, узнаёт и запоминает цвет, форму, тренирует мелкую моторику рук, совершенствует речь, мышление, внимание, память, воображение.</a:t>
          </a:r>
          <a:endParaRPr lang="ru-RU" i="1" dirty="0">
            <a:latin typeface="Calibri (Основной текст)Calibri"/>
          </a:endParaRPr>
        </a:p>
      </dgm:t>
    </dgm:pt>
    <dgm:pt modelId="{9AEC4076-7496-4D0F-B212-2051AAE34B52}" type="parTrans" cxnId="{3684D3D9-C062-4A75-9B48-6D449536EDFD}">
      <dgm:prSet/>
      <dgm:spPr/>
      <dgm:t>
        <a:bodyPr/>
        <a:lstStyle/>
        <a:p>
          <a:endParaRPr lang="ru-RU" i="1">
            <a:latin typeface="Calibri (Основной текст)Calibri"/>
          </a:endParaRPr>
        </a:p>
      </dgm:t>
    </dgm:pt>
    <dgm:pt modelId="{12170696-296E-423E-9379-F052A494D16E}" type="sibTrans" cxnId="{3684D3D9-C062-4A75-9B48-6D449536EDFD}">
      <dgm:prSet/>
      <dgm:spPr/>
      <dgm:t>
        <a:bodyPr/>
        <a:lstStyle/>
        <a:p>
          <a:endParaRPr lang="ru-RU" i="1">
            <a:latin typeface="Calibri (Основной текст)Calibri"/>
          </a:endParaRPr>
        </a:p>
      </dgm:t>
    </dgm:pt>
    <dgm:pt modelId="{C3B3DA9F-E4C1-4021-8A72-A7CD83188C19}">
      <dgm:prSet/>
      <dgm:spPr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ru-RU" i="1" dirty="0" smtClean="0">
              <a:latin typeface="Calibri (Основной текст)Calibri"/>
            </a:rPr>
            <a:t>Все игры - свободный полет воображения, которое может вылиться в какое-нибудь открытие. Создавая из деталей головоломок бабочек, птиц, животных, ребенок может идентифицировать себя с этим животным, сочинить про него целую историю. Любая получившаяся фигура, может разжечь воображение малыша до такой степени, на которую мы, взрослые, простое не способны.</a:t>
          </a:r>
          <a:endParaRPr lang="ru-RU" i="1" dirty="0">
            <a:latin typeface="Calibri (Основной текст)Calibri"/>
          </a:endParaRPr>
        </a:p>
      </dgm:t>
    </dgm:pt>
    <dgm:pt modelId="{A80AC12F-31E9-4FD1-B3CA-A81151D9CF86}" type="parTrans" cxnId="{BB1BF272-1F2A-4154-8F90-4E74B35E5DFD}">
      <dgm:prSet/>
      <dgm:spPr/>
      <dgm:t>
        <a:bodyPr/>
        <a:lstStyle/>
        <a:p>
          <a:endParaRPr lang="ru-RU" i="1">
            <a:latin typeface="Calibri (Основной текст)Calibri"/>
          </a:endParaRPr>
        </a:p>
      </dgm:t>
    </dgm:pt>
    <dgm:pt modelId="{5D5FEF7F-A7D8-4010-81AA-330379A69515}" type="sibTrans" cxnId="{BB1BF272-1F2A-4154-8F90-4E74B35E5DFD}">
      <dgm:prSet/>
      <dgm:spPr/>
      <dgm:t>
        <a:bodyPr/>
        <a:lstStyle/>
        <a:p>
          <a:endParaRPr lang="ru-RU" i="1">
            <a:latin typeface="Calibri (Основной текст)Calibri"/>
          </a:endParaRPr>
        </a:p>
      </dgm:t>
    </dgm:pt>
    <dgm:pt modelId="{28DD6A19-2898-41E3-99F9-E0511B42D4FD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Calibri (Основной текст)Calibri"/>
            </a:rPr>
            <a:t>Сказочная «огранка» </a:t>
          </a:r>
          <a:endParaRPr lang="ru-RU" sz="1600" i="1" dirty="0">
            <a:latin typeface="Calibri (Основной текст)Calibri"/>
          </a:endParaRPr>
        </a:p>
      </dgm:t>
    </dgm:pt>
    <dgm:pt modelId="{81CF3F0E-CBCF-4C9E-9DE5-A083AF2712E0}" type="sibTrans" cxnId="{0DC71BEB-E9FE-4C20-B664-5FD38AD9BF24}">
      <dgm:prSet/>
      <dgm:spPr/>
      <dgm:t>
        <a:bodyPr/>
        <a:lstStyle/>
        <a:p>
          <a:endParaRPr lang="ru-RU" sz="1600" i="1">
            <a:latin typeface="Calibri (Основной текст)Calibri"/>
          </a:endParaRPr>
        </a:p>
      </dgm:t>
    </dgm:pt>
    <dgm:pt modelId="{1406D9FE-66B6-4CEF-8BE7-7956B027E4E6}" type="parTrans" cxnId="{0DC71BEB-E9FE-4C20-B664-5FD38AD9BF24}">
      <dgm:prSet/>
      <dgm:spPr/>
      <dgm:t>
        <a:bodyPr/>
        <a:lstStyle/>
        <a:p>
          <a:endParaRPr lang="ru-RU" sz="1600" i="1">
            <a:latin typeface="Calibri (Основной текст)Calibri"/>
          </a:endParaRPr>
        </a:p>
      </dgm:t>
    </dgm:pt>
    <dgm:pt modelId="{4F1338B5-6E22-4285-9475-2ED9C2E4DB63}">
      <dgm:prSet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 i="1" dirty="0">
            <a:latin typeface="Calibri (Основной текст)Calibri"/>
          </a:endParaRPr>
        </a:p>
      </dgm:t>
    </dgm:pt>
    <dgm:pt modelId="{1FB23C2C-BEDD-403A-ACC1-E14E522A6395}" type="parTrans" cxnId="{D62A48E2-3E77-4AA6-AF31-BBDDCA40B8CB}">
      <dgm:prSet/>
      <dgm:spPr/>
      <dgm:t>
        <a:bodyPr/>
        <a:lstStyle/>
        <a:p>
          <a:endParaRPr lang="ru-RU"/>
        </a:p>
      </dgm:t>
    </dgm:pt>
    <dgm:pt modelId="{2741CC91-6D0B-40F6-95CB-0106F001A69B}" type="sibTrans" cxnId="{D62A48E2-3E77-4AA6-AF31-BBDDCA40B8CB}">
      <dgm:prSet/>
      <dgm:spPr/>
      <dgm:t>
        <a:bodyPr/>
        <a:lstStyle/>
        <a:p>
          <a:endParaRPr lang="ru-RU"/>
        </a:p>
      </dgm:t>
    </dgm:pt>
    <dgm:pt modelId="{6EAAF263-DD23-4DBE-82CD-61D624FEFC01}">
      <dgm:prSet custT="1"/>
      <dgm:spPr/>
      <dgm:t>
        <a:bodyPr/>
        <a:lstStyle/>
        <a:p>
          <a:r>
            <a:rPr lang="ru-RU" sz="1400" b="1" i="1" dirty="0" smtClean="0">
              <a:latin typeface="Calibri (Основной текст)Calibri"/>
            </a:rPr>
            <a:t>Игры разработаны </a:t>
          </a:r>
        </a:p>
        <a:p>
          <a:r>
            <a:rPr lang="ru-RU" sz="1400" b="1" i="1" dirty="0" smtClean="0">
              <a:latin typeface="Calibri (Основной текст)Calibri"/>
            </a:rPr>
            <a:t>исходя из интересов детей</a:t>
          </a:r>
          <a:endParaRPr lang="ru-RU" sz="1400" b="1" dirty="0">
            <a:latin typeface="Calibri (Основной текст)Calibri"/>
          </a:endParaRPr>
        </a:p>
      </dgm:t>
    </dgm:pt>
    <dgm:pt modelId="{212607EC-21F0-4070-97DF-C1B2C47E9E63}" type="parTrans" cxnId="{A48BE2F4-8F60-40E8-B4CE-5B8B75405B1D}">
      <dgm:prSet/>
      <dgm:spPr/>
      <dgm:t>
        <a:bodyPr/>
        <a:lstStyle/>
        <a:p>
          <a:endParaRPr lang="ru-RU"/>
        </a:p>
      </dgm:t>
    </dgm:pt>
    <dgm:pt modelId="{C07E790F-F2DA-4EFE-97D8-20390C507F0C}" type="sibTrans" cxnId="{A48BE2F4-8F60-40E8-B4CE-5B8B75405B1D}">
      <dgm:prSet/>
      <dgm:spPr/>
      <dgm:t>
        <a:bodyPr/>
        <a:lstStyle/>
        <a:p>
          <a:endParaRPr lang="ru-RU"/>
        </a:p>
      </dgm:t>
    </dgm:pt>
    <dgm:pt modelId="{8E47E23C-A2CA-47E6-A947-2A7568671BE5}">
      <dgm:prSet custT="1"/>
      <dgm:spPr>
        <a:ln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200" b="0" i="1" dirty="0" smtClean="0">
              <a:latin typeface="Calibri (Основной текст)Calibri"/>
            </a:rPr>
            <a:t>Занимаясь с такими игровыми пособиями, дети получают истинное удовольствие и открывают для себя всё новые и новые возможности.</a:t>
          </a:r>
          <a:r>
            <a:rPr lang="ru-RU" sz="1000" dirty="0" smtClean="0"/>
            <a:t/>
          </a:r>
          <a:br>
            <a:rPr lang="ru-RU" sz="1000" dirty="0" smtClean="0"/>
          </a:br>
          <a:endParaRPr lang="ru-RU" sz="1000" dirty="0"/>
        </a:p>
      </dgm:t>
    </dgm:pt>
    <dgm:pt modelId="{A58843F3-1F22-434A-8269-7CE93F161A61}" type="parTrans" cxnId="{FFA26439-E72E-439F-A4D1-7368B93BF2E5}">
      <dgm:prSet/>
      <dgm:spPr/>
      <dgm:t>
        <a:bodyPr/>
        <a:lstStyle/>
        <a:p>
          <a:endParaRPr lang="ru-RU"/>
        </a:p>
      </dgm:t>
    </dgm:pt>
    <dgm:pt modelId="{A953E449-90BC-4087-A2C7-A2E2C2A4A9F3}" type="sibTrans" cxnId="{FFA26439-E72E-439F-A4D1-7368B93BF2E5}">
      <dgm:prSet/>
      <dgm:spPr/>
      <dgm:t>
        <a:bodyPr/>
        <a:lstStyle/>
        <a:p>
          <a:endParaRPr lang="ru-RU"/>
        </a:p>
      </dgm:t>
    </dgm:pt>
    <dgm:pt modelId="{4C435F67-9DD9-4141-964B-2C34D881B684}">
      <dgm:prSet phldrT="[Текст]" custT="1"/>
      <dgm:spPr>
        <a:ln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endParaRPr lang="ru-RU" sz="1100" i="1" dirty="0">
            <a:latin typeface="Calibri (Основной текст)Calibri"/>
          </a:endParaRPr>
        </a:p>
      </dgm:t>
    </dgm:pt>
    <dgm:pt modelId="{D106AF2F-BF1E-4B24-B4A7-E7C5FA5B22FB}" type="parTrans" cxnId="{A87B35F6-FA4C-4C3C-B456-54369D934D65}">
      <dgm:prSet/>
      <dgm:spPr/>
      <dgm:t>
        <a:bodyPr/>
        <a:lstStyle/>
        <a:p>
          <a:endParaRPr lang="ru-RU"/>
        </a:p>
      </dgm:t>
    </dgm:pt>
    <dgm:pt modelId="{94FC351D-8A56-4E07-90B9-D39AB91CFE56}" type="sibTrans" cxnId="{A87B35F6-FA4C-4C3C-B456-54369D934D65}">
      <dgm:prSet/>
      <dgm:spPr/>
      <dgm:t>
        <a:bodyPr/>
        <a:lstStyle/>
        <a:p>
          <a:endParaRPr lang="ru-RU"/>
        </a:p>
      </dgm:t>
    </dgm:pt>
    <dgm:pt modelId="{D9455668-8CE1-4455-BD32-C759DD9276F9}">
      <dgm:prSet phldrT="[Текст]" custT="1"/>
      <dgm:spPr>
        <a:ln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endParaRPr lang="ru-RU" sz="1100" i="1" dirty="0">
            <a:latin typeface="Calibri (Основной текст)Calibri"/>
          </a:endParaRPr>
        </a:p>
      </dgm:t>
    </dgm:pt>
    <dgm:pt modelId="{A9D9800D-6AF5-433A-B8DB-9EBA474B0B12}" type="parTrans" cxnId="{DF592327-49E1-4235-B12F-F125317F89FB}">
      <dgm:prSet/>
      <dgm:spPr/>
      <dgm:t>
        <a:bodyPr/>
        <a:lstStyle/>
        <a:p>
          <a:endParaRPr lang="ru-RU"/>
        </a:p>
      </dgm:t>
    </dgm:pt>
    <dgm:pt modelId="{3CA60B64-081C-4391-96C3-FE25462109F6}" type="sibTrans" cxnId="{DF592327-49E1-4235-B12F-F125317F89FB}">
      <dgm:prSet/>
      <dgm:spPr/>
      <dgm:t>
        <a:bodyPr/>
        <a:lstStyle/>
        <a:p>
          <a:endParaRPr lang="ru-RU"/>
        </a:p>
      </dgm:t>
    </dgm:pt>
    <dgm:pt modelId="{154F2E0B-AF12-4D6E-8695-857FD4867D1D}">
      <dgm:prSet custT="1"/>
      <dgm:spPr>
        <a:ln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endParaRPr lang="ru-RU" sz="1000" dirty="0"/>
        </a:p>
      </dgm:t>
    </dgm:pt>
    <dgm:pt modelId="{2D9CBA93-5266-48B7-B2A9-0F32AA242A94}" type="parTrans" cxnId="{334173E5-48EF-4C1F-B422-8676B02900AF}">
      <dgm:prSet/>
      <dgm:spPr/>
      <dgm:t>
        <a:bodyPr/>
        <a:lstStyle/>
        <a:p>
          <a:endParaRPr lang="ru-RU"/>
        </a:p>
      </dgm:t>
    </dgm:pt>
    <dgm:pt modelId="{7A1FE88A-816F-4E9D-A9C0-9ABB10CBCFE6}" type="sibTrans" cxnId="{334173E5-48EF-4C1F-B422-8676B02900AF}">
      <dgm:prSet/>
      <dgm:spPr/>
      <dgm:t>
        <a:bodyPr/>
        <a:lstStyle/>
        <a:p>
          <a:endParaRPr lang="ru-RU"/>
        </a:p>
      </dgm:t>
    </dgm:pt>
    <dgm:pt modelId="{E55B464C-655D-4E3E-9CD4-37ED2F7430E5}">
      <dgm:prSet custT="1"/>
      <dgm:spPr>
        <a:ln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endParaRPr lang="ru-RU" sz="1000" dirty="0"/>
        </a:p>
      </dgm:t>
    </dgm:pt>
    <dgm:pt modelId="{51BD2EA9-B6FE-46B9-AE06-3B94390F4D5E}" type="parTrans" cxnId="{8DA6B9B9-0B94-46BA-BB0D-625910EF15F4}">
      <dgm:prSet/>
      <dgm:spPr/>
      <dgm:t>
        <a:bodyPr/>
        <a:lstStyle/>
        <a:p>
          <a:endParaRPr lang="ru-RU"/>
        </a:p>
      </dgm:t>
    </dgm:pt>
    <dgm:pt modelId="{4798FD9E-AC5D-4278-B521-CCAAEC8864CB}" type="sibTrans" cxnId="{8DA6B9B9-0B94-46BA-BB0D-625910EF15F4}">
      <dgm:prSet/>
      <dgm:spPr/>
      <dgm:t>
        <a:bodyPr/>
        <a:lstStyle/>
        <a:p>
          <a:endParaRPr lang="ru-RU"/>
        </a:p>
      </dgm:t>
    </dgm:pt>
    <dgm:pt modelId="{306535C3-F5D2-4DBD-8EA1-80F2971ECFA9}" type="pres">
      <dgm:prSet presAssocID="{D82D5C0D-25DF-423C-99FC-6C5505A29D8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86E078-6FF4-4F80-9930-A121522F4A0F}" type="pres">
      <dgm:prSet presAssocID="{6EAAF263-DD23-4DBE-82CD-61D624FEFC01}" presName="linNode" presStyleCnt="0"/>
      <dgm:spPr/>
    </dgm:pt>
    <dgm:pt modelId="{8D5ED1F7-6184-48E7-9C2F-D161EEF1F496}" type="pres">
      <dgm:prSet presAssocID="{6EAAF263-DD23-4DBE-82CD-61D624FEFC01}" presName="parentShp" presStyleLbl="node1" presStyleIdx="0" presStyleCnt="5" custScaleX="48759" custLinFactNeighborX="-17080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04A96-FC19-4902-AB14-3E921BD9C258}" type="pres">
      <dgm:prSet presAssocID="{6EAAF263-DD23-4DBE-82CD-61D624FEFC01}" presName="childShp" presStyleLbl="bgAccFollowNode1" presStyleIdx="0" presStyleCnt="5" custScaleX="135813" custLinFactNeighborX="1247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E1BC5-5513-481B-953C-FECFC3F8DCE1}" type="pres">
      <dgm:prSet presAssocID="{C07E790F-F2DA-4EFE-97D8-20390C507F0C}" presName="spacing" presStyleCnt="0"/>
      <dgm:spPr/>
    </dgm:pt>
    <dgm:pt modelId="{1676F545-633F-475E-B733-24D7D437CD50}" type="pres">
      <dgm:prSet presAssocID="{CAEE25C1-5CD1-426D-A473-CA3AD07CA281}" presName="linNode" presStyleCnt="0"/>
      <dgm:spPr/>
    </dgm:pt>
    <dgm:pt modelId="{B9ADFC49-F0D1-46F9-AE87-62596A3694CB}" type="pres">
      <dgm:prSet presAssocID="{CAEE25C1-5CD1-426D-A473-CA3AD07CA281}" presName="parentShp" presStyleLbl="node1" presStyleIdx="1" presStyleCnt="5" custScaleX="49081" custLinFactNeighborX="-13666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1C595-6ECE-4D1E-ABC4-7D352BDF925E}" type="pres">
      <dgm:prSet presAssocID="{CAEE25C1-5CD1-426D-A473-CA3AD07CA281}" presName="childShp" presStyleLbl="bgAccFollowNode1" presStyleIdx="1" presStyleCnt="5" custScaleX="133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8B62A-B2AD-4CF4-84E2-1AEF9863A05A}" type="pres">
      <dgm:prSet presAssocID="{AF9E40F5-9483-42E5-A08B-F437CE1FB7F2}" presName="spacing" presStyleCnt="0"/>
      <dgm:spPr/>
    </dgm:pt>
    <dgm:pt modelId="{844AB26E-A9BA-47CF-8257-0B6D3FF7C344}" type="pres">
      <dgm:prSet presAssocID="{3F6FEAD6-85B7-44DF-BF68-86920855AEA6}" presName="linNode" presStyleCnt="0"/>
      <dgm:spPr/>
    </dgm:pt>
    <dgm:pt modelId="{08A2D8BD-5A80-4153-B061-0F507BE13C45}" type="pres">
      <dgm:prSet presAssocID="{3F6FEAD6-85B7-44DF-BF68-86920855AEA6}" presName="parentShp" presStyleLbl="node1" presStyleIdx="2" presStyleCnt="5" custScaleX="50412" custLinFactNeighborX="-18733" custLinFactNeighborY="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CD99C-4AFE-4DB9-8055-2C8FC92C69D7}" type="pres">
      <dgm:prSet presAssocID="{3F6FEAD6-85B7-44DF-BF68-86920855AEA6}" presName="childShp" presStyleLbl="bgAccFollowNode1" presStyleIdx="2" presStyleCnt="5" custScaleX="134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D082A-C40B-474F-ABC3-BD3104C2588B}" type="pres">
      <dgm:prSet presAssocID="{E1F3B227-DC0C-49B4-A5D8-B011E8CDA454}" presName="spacing" presStyleCnt="0"/>
      <dgm:spPr/>
    </dgm:pt>
    <dgm:pt modelId="{5441FED5-2728-4DB7-BB15-D6F2B21BB128}" type="pres">
      <dgm:prSet presAssocID="{888ADB9D-9083-4BA5-9B60-D93AFE5743AC}" presName="linNode" presStyleCnt="0"/>
      <dgm:spPr/>
    </dgm:pt>
    <dgm:pt modelId="{F9CF3A39-2A88-4B76-B454-5A487ADFAADA}" type="pres">
      <dgm:prSet presAssocID="{888ADB9D-9083-4BA5-9B60-D93AFE5743AC}" presName="parentShp" presStyleLbl="node1" presStyleIdx="3" presStyleCnt="5" custScaleX="50413" custLinFactNeighborX="-15703" custLinFactNeighborY="-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2CD32-1C44-402C-B44D-ED147E07282C}" type="pres">
      <dgm:prSet presAssocID="{888ADB9D-9083-4BA5-9B60-D93AFE5743AC}" presName="childShp" presStyleLbl="bgAccFollowNode1" presStyleIdx="3" presStyleCnt="5" custScaleX="134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15AA6-9B6C-4011-B519-165D10E4DCF9}" type="pres">
      <dgm:prSet presAssocID="{77C59FD5-A5AE-4B77-872A-FDEE71C9294D}" presName="spacing" presStyleCnt="0"/>
      <dgm:spPr/>
    </dgm:pt>
    <dgm:pt modelId="{239B843B-5836-4945-88D9-9299CD048F2C}" type="pres">
      <dgm:prSet presAssocID="{28DD6A19-2898-41E3-99F9-E0511B42D4FD}" presName="linNode" presStyleCnt="0"/>
      <dgm:spPr/>
    </dgm:pt>
    <dgm:pt modelId="{99A9C923-F80B-4538-AFCF-C24130694C48}" type="pres">
      <dgm:prSet presAssocID="{28DD6A19-2898-41E3-99F9-E0511B42D4FD}" presName="parentShp" presStyleLbl="node1" presStyleIdx="4" presStyleCnt="5" custScaleX="50413" custLinFactNeighborX="-12948" custLinFactNeighborY="-4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296BC-CE9E-435B-8B98-59745E99B489}" type="pres">
      <dgm:prSet presAssocID="{28DD6A19-2898-41E3-99F9-E0511B42D4FD}" presName="childShp" presStyleLbl="bgAccFollowNode1" presStyleIdx="4" presStyleCnt="5" custScaleX="134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71BEB-E9FE-4C20-B664-5FD38AD9BF24}" srcId="{D82D5C0D-25DF-423C-99FC-6C5505A29D8F}" destId="{28DD6A19-2898-41E3-99F9-E0511B42D4FD}" srcOrd="4" destOrd="0" parTransId="{1406D9FE-66B6-4CEF-8BE7-7956B027E4E6}" sibTransId="{81CF3F0E-CBCF-4C9E-9DE5-A083AF2712E0}"/>
    <dgm:cxn modelId="{D4A31A51-5B28-4480-B82D-4FFA1767463F}" type="presOf" srcId="{888ADB9D-9083-4BA5-9B60-D93AFE5743AC}" destId="{F9CF3A39-2A88-4B76-B454-5A487ADFAADA}" srcOrd="0" destOrd="0" presId="urn:microsoft.com/office/officeart/2005/8/layout/vList6"/>
    <dgm:cxn modelId="{4448CEA2-F40F-4CEE-8DF6-716C357E4317}" type="presOf" srcId="{D9455668-8CE1-4455-BD32-C759DD9276F9}" destId="{D0E1C595-6ECE-4D1E-ABC4-7D352BDF925E}" srcOrd="0" destOrd="1" presId="urn:microsoft.com/office/officeart/2005/8/layout/vList6"/>
    <dgm:cxn modelId="{E7F2C1AC-A952-4772-A5D7-468B6B9B43CD}" srcId="{D82D5C0D-25DF-423C-99FC-6C5505A29D8F}" destId="{888ADB9D-9083-4BA5-9B60-D93AFE5743AC}" srcOrd="3" destOrd="0" parTransId="{F3677B2D-A899-4AA6-9CFE-1996702D77D2}" sibTransId="{77C59FD5-A5AE-4B77-872A-FDEE71C9294D}"/>
    <dgm:cxn modelId="{82383DD8-8662-43A3-AD52-81F3C9C84717}" type="presOf" srcId="{28DD6A19-2898-41E3-99F9-E0511B42D4FD}" destId="{99A9C923-F80B-4538-AFCF-C24130694C48}" srcOrd="0" destOrd="0" presId="urn:microsoft.com/office/officeart/2005/8/layout/vList6"/>
    <dgm:cxn modelId="{3684D3D9-C062-4A75-9B48-6D449536EDFD}" srcId="{3F6FEAD6-85B7-44DF-BF68-86920855AEA6}" destId="{8D154988-4D42-4844-B2FF-CCE7E014AF29}" srcOrd="1" destOrd="0" parTransId="{9AEC4076-7496-4D0F-B212-2051AAE34B52}" sibTransId="{12170696-296E-423E-9379-F052A494D16E}"/>
    <dgm:cxn modelId="{DF592327-49E1-4235-B12F-F125317F89FB}" srcId="{CAEE25C1-5CD1-426D-A473-CA3AD07CA281}" destId="{D9455668-8CE1-4455-BD32-C759DD9276F9}" srcOrd="1" destOrd="0" parTransId="{A9D9800D-6AF5-433A-B8DB-9EBA474B0B12}" sibTransId="{3CA60B64-081C-4391-96C3-FE25462109F6}"/>
    <dgm:cxn modelId="{19BD2946-BED6-4A4B-8AF5-A42A36F2A4F2}" srcId="{28DD6A19-2898-41E3-99F9-E0511B42D4FD}" destId="{234D248A-0A9D-41AB-9CDE-D3EB3C38B9F6}" srcOrd="0" destOrd="0" parTransId="{8ACFC6AE-7CF4-4D44-B2F4-AA5FB241E8FD}" sibTransId="{C84F8F76-9036-4F5C-9BB4-8CA2DE4E2F87}"/>
    <dgm:cxn modelId="{DD433D4D-25EA-42AC-B280-46A5C780A3B6}" type="presOf" srcId="{8E47E23C-A2CA-47E6-A947-2A7568671BE5}" destId="{50C04A96-FC19-4902-AB14-3E921BD9C258}" srcOrd="0" destOrd="2" presId="urn:microsoft.com/office/officeart/2005/8/layout/vList6"/>
    <dgm:cxn modelId="{AA08081F-6D3E-4C5A-AE0D-6DE08F28F145}" srcId="{D82D5C0D-25DF-423C-99FC-6C5505A29D8F}" destId="{3F6FEAD6-85B7-44DF-BF68-86920855AEA6}" srcOrd="2" destOrd="0" parTransId="{47EA7F67-DB49-4255-B816-17B438E2EE40}" sibTransId="{E1F3B227-DC0C-49B4-A5D8-B011E8CDA454}"/>
    <dgm:cxn modelId="{F30BE839-6499-46F6-95EA-01267635137D}" type="presOf" srcId="{940264E8-DCCD-4D6F-AD69-4EA4BD876669}" destId="{D0E1C595-6ECE-4D1E-ABC4-7D352BDF925E}" srcOrd="0" destOrd="2" presId="urn:microsoft.com/office/officeart/2005/8/layout/vList6"/>
    <dgm:cxn modelId="{A48BE2F4-8F60-40E8-B4CE-5B8B75405B1D}" srcId="{D82D5C0D-25DF-423C-99FC-6C5505A29D8F}" destId="{6EAAF263-DD23-4DBE-82CD-61D624FEFC01}" srcOrd="0" destOrd="0" parTransId="{212607EC-21F0-4070-97DF-C1B2C47E9E63}" sibTransId="{C07E790F-F2DA-4EFE-97D8-20390C507F0C}"/>
    <dgm:cxn modelId="{FFA26439-E72E-439F-A4D1-7368B93BF2E5}" srcId="{6EAAF263-DD23-4DBE-82CD-61D624FEFC01}" destId="{8E47E23C-A2CA-47E6-A947-2A7568671BE5}" srcOrd="2" destOrd="0" parTransId="{A58843F3-1F22-434A-8269-7CE93F161A61}" sibTransId="{A953E449-90BC-4087-A2C7-A2E2C2A4A9F3}"/>
    <dgm:cxn modelId="{87EC73C8-4A97-4082-9876-1F7B7363B794}" type="presOf" srcId="{D82D5C0D-25DF-423C-99FC-6C5505A29D8F}" destId="{306535C3-F5D2-4DBD-8EA1-80F2971ECFA9}" srcOrd="0" destOrd="0" presId="urn:microsoft.com/office/officeart/2005/8/layout/vList6"/>
    <dgm:cxn modelId="{3746B2EA-1ED6-48AD-98DF-4200CD89C22C}" srcId="{CAEE25C1-5CD1-426D-A473-CA3AD07CA281}" destId="{940264E8-DCCD-4D6F-AD69-4EA4BD876669}" srcOrd="2" destOrd="0" parTransId="{AF78814E-9DE3-4D9B-BAC5-FC2D5608CBBA}" sibTransId="{063A4AE2-3388-4B18-8A75-CF9DAA1F5BD3}"/>
    <dgm:cxn modelId="{162DE096-B130-485B-A29C-19A7EC646ACF}" type="presOf" srcId="{C3B3DA9F-E4C1-4021-8A72-A7CD83188C19}" destId="{6442CD32-1C44-402C-B44D-ED147E07282C}" srcOrd="0" destOrd="0" presId="urn:microsoft.com/office/officeart/2005/8/layout/vList6"/>
    <dgm:cxn modelId="{F2389024-47A7-4780-9BF6-637A54EE7F2B}" type="presOf" srcId="{3F6FEAD6-85B7-44DF-BF68-86920855AEA6}" destId="{08A2D8BD-5A80-4153-B061-0F507BE13C45}" srcOrd="0" destOrd="0" presId="urn:microsoft.com/office/officeart/2005/8/layout/vList6"/>
    <dgm:cxn modelId="{B88F4139-B182-416C-A867-18F9722CFC6D}" type="presOf" srcId="{154F2E0B-AF12-4D6E-8695-857FD4867D1D}" destId="{50C04A96-FC19-4902-AB14-3E921BD9C258}" srcOrd="0" destOrd="0" presId="urn:microsoft.com/office/officeart/2005/8/layout/vList6"/>
    <dgm:cxn modelId="{D70076F2-B8AA-4DFC-8F85-4161DB332206}" type="presOf" srcId="{8D154988-4D42-4844-B2FF-CCE7E014AF29}" destId="{AD3CD99C-4AFE-4DB9-8055-2C8FC92C69D7}" srcOrd="0" destOrd="1" presId="urn:microsoft.com/office/officeart/2005/8/layout/vList6"/>
    <dgm:cxn modelId="{5F2204CB-A57A-4A68-B049-4B3A8AF7AECC}" type="presOf" srcId="{6EAAF263-DD23-4DBE-82CD-61D624FEFC01}" destId="{8D5ED1F7-6184-48E7-9C2F-D161EEF1F496}" srcOrd="0" destOrd="0" presId="urn:microsoft.com/office/officeart/2005/8/layout/vList6"/>
    <dgm:cxn modelId="{A87B35F6-FA4C-4C3C-B456-54369D934D65}" srcId="{CAEE25C1-5CD1-426D-A473-CA3AD07CA281}" destId="{4C435F67-9DD9-4141-964B-2C34D881B684}" srcOrd="0" destOrd="0" parTransId="{D106AF2F-BF1E-4B24-B4A7-E7C5FA5B22FB}" sibTransId="{94FC351D-8A56-4E07-90B9-D39AB91CFE56}"/>
    <dgm:cxn modelId="{6B093849-CAB3-4325-A2C7-9C3BDF5B5FF7}" type="presOf" srcId="{4C435F67-9DD9-4141-964B-2C34D881B684}" destId="{D0E1C595-6ECE-4D1E-ABC4-7D352BDF925E}" srcOrd="0" destOrd="0" presId="urn:microsoft.com/office/officeart/2005/8/layout/vList6"/>
    <dgm:cxn modelId="{CAB954F9-98E1-4B7A-8BF2-C9F2AADA9FA6}" type="presOf" srcId="{E55B464C-655D-4E3E-9CD4-37ED2F7430E5}" destId="{50C04A96-FC19-4902-AB14-3E921BD9C258}" srcOrd="0" destOrd="1" presId="urn:microsoft.com/office/officeart/2005/8/layout/vList6"/>
    <dgm:cxn modelId="{94A5A3B6-B3E6-4858-93D0-37E76B3D9A24}" type="presOf" srcId="{4F1338B5-6E22-4285-9475-2ED9C2E4DB63}" destId="{AD3CD99C-4AFE-4DB9-8055-2C8FC92C69D7}" srcOrd="0" destOrd="0" presId="urn:microsoft.com/office/officeart/2005/8/layout/vList6"/>
    <dgm:cxn modelId="{334173E5-48EF-4C1F-B422-8676B02900AF}" srcId="{6EAAF263-DD23-4DBE-82CD-61D624FEFC01}" destId="{154F2E0B-AF12-4D6E-8695-857FD4867D1D}" srcOrd="0" destOrd="0" parTransId="{2D9CBA93-5266-48B7-B2A9-0F32AA242A94}" sibTransId="{7A1FE88A-816F-4E9D-A9C0-9ABB10CBCFE6}"/>
    <dgm:cxn modelId="{3C9E6395-8B1D-4409-BA48-2C307C9F45CC}" type="presOf" srcId="{CAEE25C1-5CD1-426D-A473-CA3AD07CA281}" destId="{B9ADFC49-F0D1-46F9-AE87-62596A3694CB}" srcOrd="0" destOrd="0" presId="urn:microsoft.com/office/officeart/2005/8/layout/vList6"/>
    <dgm:cxn modelId="{9162D585-A3EE-4EC8-BC21-9D7C562EDC71}" srcId="{D82D5C0D-25DF-423C-99FC-6C5505A29D8F}" destId="{CAEE25C1-5CD1-426D-A473-CA3AD07CA281}" srcOrd="1" destOrd="0" parTransId="{BBE180F0-D33C-4941-A1F5-ADEC8472C8A7}" sibTransId="{AF9E40F5-9483-42E5-A08B-F437CE1FB7F2}"/>
    <dgm:cxn modelId="{8DA6B9B9-0B94-46BA-BB0D-625910EF15F4}" srcId="{6EAAF263-DD23-4DBE-82CD-61D624FEFC01}" destId="{E55B464C-655D-4E3E-9CD4-37ED2F7430E5}" srcOrd="1" destOrd="0" parTransId="{51BD2EA9-B6FE-46B9-AE06-3B94390F4D5E}" sibTransId="{4798FD9E-AC5D-4278-B521-CCAAEC8864CB}"/>
    <dgm:cxn modelId="{D62A48E2-3E77-4AA6-AF31-BBDDCA40B8CB}" srcId="{3F6FEAD6-85B7-44DF-BF68-86920855AEA6}" destId="{4F1338B5-6E22-4285-9475-2ED9C2E4DB63}" srcOrd="0" destOrd="0" parTransId="{1FB23C2C-BEDD-403A-ACC1-E14E522A6395}" sibTransId="{2741CC91-6D0B-40F6-95CB-0106F001A69B}"/>
    <dgm:cxn modelId="{F4EA9072-C8C8-43FC-9092-C2D0F5393C21}" type="presOf" srcId="{234D248A-0A9D-41AB-9CDE-D3EB3C38B9F6}" destId="{8B1296BC-CE9E-435B-8B98-59745E99B489}" srcOrd="0" destOrd="0" presId="urn:microsoft.com/office/officeart/2005/8/layout/vList6"/>
    <dgm:cxn modelId="{BB1BF272-1F2A-4154-8F90-4E74B35E5DFD}" srcId="{888ADB9D-9083-4BA5-9B60-D93AFE5743AC}" destId="{C3B3DA9F-E4C1-4021-8A72-A7CD83188C19}" srcOrd="0" destOrd="0" parTransId="{A80AC12F-31E9-4FD1-B3CA-A81151D9CF86}" sibTransId="{5D5FEF7F-A7D8-4010-81AA-330379A69515}"/>
    <dgm:cxn modelId="{6DB748A6-459E-4C82-984C-E1CE96886499}" type="presParOf" srcId="{306535C3-F5D2-4DBD-8EA1-80F2971ECFA9}" destId="{C986E078-6FF4-4F80-9930-A121522F4A0F}" srcOrd="0" destOrd="0" presId="urn:microsoft.com/office/officeart/2005/8/layout/vList6"/>
    <dgm:cxn modelId="{9DFBE8C2-6119-4C95-97C4-5A8BFFD5C86C}" type="presParOf" srcId="{C986E078-6FF4-4F80-9930-A121522F4A0F}" destId="{8D5ED1F7-6184-48E7-9C2F-D161EEF1F496}" srcOrd="0" destOrd="0" presId="urn:microsoft.com/office/officeart/2005/8/layout/vList6"/>
    <dgm:cxn modelId="{52F638B0-371D-49D6-AEAD-DABB95F720CE}" type="presParOf" srcId="{C986E078-6FF4-4F80-9930-A121522F4A0F}" destId="{50C04A96-FC19-4902-AB14-3E921BD9C258}" srcOrd="1" destOrd="0" presId="urn:microsoft.com/office/officeart/2005/8/layout/vList6"/>
    <dgm:cxn modelId="{FF0D28C6-16DA-494B-A814-48E652296284}" type="presParOf" srcId="{306535C3-F5D2-4DBD-8EA1-80F2971ECFA9}" destId="{EF4E1BC5-5513-481B-953C-FECFC3F8DCE1}" srcOrd="1" destOrd="0" presId="urn:microsoft.com/office/officeart/2005/8/layout/vList6"/>
    <dgm:cxn modelId="{28D236A5-D67C-4649-8645-6315F635BA94}" type="presParOf" srcId="{306535C3-F5D2-4DBD-8EA1-80F2971ECFA9}" destId="{1676F545-633F-475E-B733-24D7D437CD50}" srcOrd="2" destOrd="0" presId="urn:microsoft.com/office/officeart/2005/8/layout/vList6"/>
    <dgm:cxn modelId="{8C6BCEFF-EB6D-4824-9D90-2C0EBFC299B5}" type="presParOf" srcId="{1676F545-633F-475E-B733-24D7D437CD50}" destId="{B9ADFC49-F0D1-46F9-AE87-62596A3694CB}" srcOrd="0" destOrd="0" presId="urn:microsoft.com/office/officeart/2005/8/layout/vList6"/>
    <dgm:cxn modelId="{537B294D-5A78-489D-9F2C-21DBDEB8DDB3}" type="presParOf" srcId="{1676F545-633F-475E-B733-24D7D437CD50}" destId="{D0E1C595-6ECE-4D1E-ABC4-7D352BDF925E}" srcOrd="1" destOrd="0" presId="urn:microsoft.com/office/officeart/2005/8/layout/vList6"/>
    <dgm:cxn modelId="{7316067C-40EE-4E11-B653-B1D4D96EE040}" type="presParOf" srcId="{306535C3-F5D2-4DBD-8EA1-80F2971ECFA9}" destId="{C028B62A-B2AD-4CF4-84E2-1AEF9863A05A}" srcOrd="3" destOrd="0" presId="urn:microsoft.com/office/officeart/2005/8/layout/vList6"/>
    <dgm:cxn modelId="{399D52C9-B2DB-4633-B313-4757B522917A}" type="presParOf" srcId="{306535C3-F5D2-4DBD-8EA1-80F2971ECFA9}" destId="{844AB26E-A9BA-47CF-8257-0B6D3FF7C344}" srcOrd="4" destOrd="0" presId="urn:microsoft.com/office/officeart/2005/8/layout/vList6"/>
    <dgm:cxn modelId="{80B4D862-6F2F-4652-B310-5AA564C49488}" type="presParOf" srcId="{844AB26E-A9BA-47CF-8257-0B6D3FF7C344}" destId="{08A2D8BD-5A80-4153-B061-0F507BE13C45}" srcOrd="0" destOrd="0" presId="urn:microsoft.com/office/officeart/2005/8/layout/vList6"/>
    <dgm:cxn modelId="{1331B8C0-2E9E-49C8-97EE-4D1DB955B9A2}" type="presParOf" srcId="{844AB26E-A9BA-47CF-8257-0B6D3FF7C344}" destId="{AD3CD99C-4AFE-4DB9-8055-2C8FC92C69D7}" srcOrd="1" destOrd="0" presId="urn:microsoft.com/office/officeart/2005/8/layout/vList6"/>
    <dgm:cxn modelId="{21408A5F-921C-40EA-855B-CE3AC4A23BC1}" type="presParOf" srcId="{306535C3-F5D2-4DBD-8EA1-80F2971ECFA9}" destId="{B87D082A-C40B-474F-ABC3-BD3104C2588B}" srcOrd="5" destOrd="0" presId="urn:microsoft.com/office/officeart/2005/8/layout/vList6"/>
    <dgm:cxn modelId="{0476C324-411E-46B8-BD22-4F4A528A2095}" type="presParOf" srcId="{306535C3-F5D2-4DBD-8EA1-80F2971ECFA9}" destId="{5441FED5-2728-4DB7-BB15-D6F2B21BB128}" srcOrd="6" destOrd="0" presId="urn:microsoft.com/office/officeart/2005/8/layout/vList6"/>
    <dgm:cxn modelId="{F2261450-3484-4ECF-9165-CA27A639AB95}" type="presParOf" srcId="{5441FED5-2728-4DB7-BB15-D6F2B21BB128}" destId="{F9CF3A39-2A88-4B76-B454-5A487ADFAADA}" srcOrd="0" destOrd="0" presId="urn:microsoft.com/office/officeart/2005/8/layout/vList6"/>
    <dgm:cxn modelId="{222CBE58-9A94-4ABF-A8ED-F9E94FB250B3}" type="presParOf" srcId="{5441FED5-2728-4DB7-BB15-D6F2B21BB128}" destId="{6442CD32-1C44-402C-B44D-ED147E07282C}" srcOrd="1" destOrd="0" presId="urn:microsoft.com/office/officeart/2005/8/layout/vList6"/>
    <dgm:cxn modelId="{DE764CCD-066A-41A1-B716-6E62506AB96C}" type="presParOf" srcId="{306535C3-F5D2-4DBD-8EA1-80F2971ECFA9}" destId="{15B15AA6-9B6C-4011-B519-165D10E4DCF9}" srcOrd="7" destOrd="0" presId="urn:microsoft.com/office/officeart/2005/8/layout/vList6"/>
    <dgm:cxn modelId="{7B47591C-97D6-4C6D-AC77-01CAE1F6915F}" type="presParOf" srcId="{306535C3-F5D2-4DBD-8EA1-80F2971ECFA9}" destId="{239B843B-5836-4945-88D9-9299CD048F2C}" srcOrd="8" destOrd="0" presId="urn:microsoft.com/office/officeart/2005/8/layout/vList6"/>
    <dgm:cxn modelId="{D045EB83-9CBF-4834-BD49-AA937AAC57FB}" type="presParOf" srcId="{239B843B-5836-4945-88D9-9299CD048F2C}" destId="{99A9C923-F80B-4538-AFCF-C24130694C48}" srcOrd="0" destOrd="0" presId="urn:microsoft.com/office/officeart/2005/8/layout/vList6"/>
    <dgm:cxn modelId="{3560685E-4A20-4945-9E93-3097748942EB}" type="presParOf" srcId="{239B843B-5836-4945-88D9-9299CD048F2C}" destId="{8B1296BC-CE9E-435B-8B98-59745E99B4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B26A0A-9865-4015-97E9-AA6601D1415C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689914B-05ED-4646-AE79-63869AC9171B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C00000"/>
              </a:solidFill>
              <a:latin typeface="Calibri (Основной текст)Calibri"/>
            </a:rPr>
            <a:t>Конструкторские способности</a:t>
          </a:r>
          <a:endParaRPr lang="ru-RU" sz="1800" b="1" i="1" dirty="0">
            <a:solidFill>
              <a:srgbClr val="C00000"/>
            </a:solidFill>
            <a:latin typeface="Calibri (Основной текст)Calibri"/>
          </a:endParaRPr>
        </a:p>
      </dgm:t>
    </dgm:pt>
    <dgm:pt modelId="{27D41399-D708-421B-93AD-C04CB93EBBC6}" type="parTrans" cxnId="{5C5225D7-9D5F-4C28-AFFF-EAC5E3FDD887}">
      <dgm:prSet/>
      <dgm:spPr/>
      <dgm:t>
        <a:bodyPr/>
        <a:lstStyle/>
        <a:p>
          <a:endParaRPr lang="ru-RU"/>
        </a:p>
      </dgm:t>
    </dgm:pt>
    <dgm:pt modelId="{54198882-2B68-4F6C-B80F-DC540B02958A}" type="sibTrans" cxnId="{5C5225D7-9D5F-4C28-AFFF-EAC5E3FDD887}">
      <dgm:prSet/>
      <dgm:spPr/>
      <dgm:t>
        <a:bodyPr/>
        <a:lstStyle/>
        <a:p>
          <a:endParaRPr lang="ru-RU"/>
        </a:p>
      </dgm:t>
    </dgm:pt>
    <dgm:pt modelId="{30ADC8F6-A9C4-4048-A448-524711E00801}">
      <dgm:prSet custT="1"/>
      <dgm:spPr/>
      <dgm:t>
        <a:bodyPr/>
        <a:lstStyle/>
        <a:p>
          <a:r>
            <a:rPr lang="ru-RU" sz="1800" b="1" i="1" dirty="0" smtClean="0">
              <a:solidFill>
                <a:srgbClr val="C00000"/>
              </a:solidFill>
              <a:latin typeface="Calibri (Основной текст)Calibri"/>
            </a:rPr>
            <a:t>Мелкую</a:t>
          </a:r>
          <a:r>
            <a:rPr lang="ru-RU" sz="1800" b="1" i="1" baseline="0" dirty="0" smtClean="0">
              <a:solidFill>
                <a:srgbClr val="C00000"/>
              </a:solidFill>
              <a:latin typeface="Calibri (Основной текст)Calibri"/>
            </a:rPr>
            <a:t> моторику </a:t>
          </a:r>
          <a:endParaRPr lang="ru-RU" sz="1800" b="1" i="1" dirty="0">
            <a:solidFill>
              <a:srgbClr val="C00000"/>
            </a:solidFill>
            <a:latin typeface="Calibri (Основной текст)Calibri"/>
          </a:endParaRPr>
        </a:p>
      </dgm:t>
    </dgm:pt>
    <dgm:pt modelId="{4DAF4959-B341-49A6-B077-C9BEE8C48606}" type="parTrans" cxnId="{C275C57A-B788-4C92-94A8-CDD2D060202E}">
      <dgm:prSet/>
      <dgm:spPr/>
      <dgm:t>
        <a:bodyPr/>
        <a:lstStyle/>
        <a:p>
          <a:endParaRPr lang="ru-RU"/>
        </a:p>
      </dgm:t>
    </dgm:pt>
    <dgm:pt modelId="{7CBF1EA9-130D-4C22-8946-DB865200A912}" type="sibTrans" cxnId="{C275C57A-B788-4C92-94A8-CDD2D060202E}">
      <dgm:prSet/>
      <dgm:spPr/>
      <dgm:t>
        <a:bodyPr/>
        <a:lstStyle/>
        <a:p>
          <a:endParaRPr lang="ru-RU"/>
        </a:p>
      </dgm:t>
    </dgm:pt>
    <dgm:pt modelId="{C17E89F0-7421-4A08-81C7-C013BD11A356}">
      <dgm:prSet custT="1"/>
      <dgm:spPr/>
      <dgm:t>
        <a:bodyPr/>
        <a:lstStyle/>
        <a:p>
          <a:r>
            <a:rPr lang="ru-RU" sz="1800" b="1" i="1" dirty="0" smtClean="0">
              <a:solidFill>
                <a:srgbClr val="C00000"/>
              </a:solidFill>
              <a:latin typeface="Calibri (Основной текст)Calibri"/>
            </a:rPr>
            <a:t>Пространственное мышление</a:t>
          </a:r>
          <a:endParaRPr lang="ru-RU" sz="1800" b="1" i="1" dirty="0">
            <a:solidFill>
              <a:srgbClr val="C00000"/>
            </a:solidFill>
            <a:latin typeface="Calibri (Основной текст)Calibri"/>
          </a:endParaRPr>
        </a:p>
      </dgm:t>
    </dgm:pt>
    <dgm:pt modelId="{135383C0-8291-4AA8-B11F-0402311A5690}" type="parTrans" cxnId="{2D320754-C212-4779-A69E-E6C79A90C156}">
      <dgm:prSet/>
      <dgm:spPr/>
      <dgm:t>
        <a:bodyPr/>
        <a:lstStyle/>
        <a:p>
          <a:endParaRPr lang="ru-RU"/>
        </a:p>
      </dgm:t>
    </dgm:pt>
    <dgm:pt modelId="{B1CC3EAE-F0F9-4D41-B86A-F4D62E2EBABA}" type="sibTrans" cxnId="{2D320754-C212-4779-A69E-E6C79A90C156}">
      <dgm:prSet/>
      <dgm:spPr/>
      <dgm:t>
        <a:bodyPr/>
        <a:lstStyle/>
        <a:p>
          <a:endParaRPr lang="ru-RU"/>
        </a:p>
      </dgm:t>
    </dgm:pt>
    <dgm:pt modelId="{15370529-2B42-453A-93A4-3602CEE5C9D2}">
      <dgm:prSet custT="1"/>
      <dgm:spPr/>
      <dgm:t>
        <a:bodyPr/>
        <a:lstStyle/>
        <a:p>
          <a:r>
            <a:rPr lang="ru-RU" sz="1800" b="1" i="1" dirty="0" smtClean="0">
              <a:solidFill>
                <a:srgbClr val="C00000"/>
              </a:solidFill>
              <a:latin typeface="Calibri (Основной текст)Calibri"/>
            </a:rPr>
            <a:t>Внимание, память, творческое воображение</a:t>
          </a:r>
          <a:endParaRPr lang="ru-RU" sz="1800" b="1" i="1" dirty="0">
            <a:solidFill>
              <a:srgbClr val="C00000"/>
            </a:solidFill>
            <a:latin typeface="Calibri (Основной текст)Calibri"/>
          </a:endParaRPr>
        </a:p>
      </dgm:t>
    </dgm:pt>
    <dgm:pt modelId="{6D1C0C1A-1D82-47EB-BEEF-362A739B1F48}" type="parTrans" cxnId="{943DD6CA-8D1D-469A-A516-21918CCF0BBD}">
      <dgm:prSet/>
      <dgm:spPr/>
      <dgm:t>
        <a:bodyPr/>
        <a:lstStyle/>
        <a:p>
          <a:endParaRPr lang="ru-RU"/>
        </a:p>
      </dgm:t>
    </dgm:pt>
    <dgm:pt modelId="{83F2C344-7C7B-4ED6-B67B-015BA26AB841}" type="sibTrans" cxnId="{943DD6CA-8D1D-469A-A516-21918CCF0BBD}">
      <dgm:prSet/>
      <dgm:spPr/>
      <dgm:t>
        <a:bodyPr/>
        <a:lstStyle/>
        <a:p>
          <a:endParaRPr lang="ru-RU"/>
        </a:p>
      </dgm:t>
    </dgm:pt>
    <dgm:pt modelId="{541F39C5-0A40-4309-BE85-2A2A6797538A}">
      <dgm:prSet custT="1"/>
      <dgm:spPr/>
      <dgm:t>
        <a:bodyPr/>
        <a:lstStyle/>
        <a:p>
          <a:r>
            <a:rPr lang="ru-RU" sz="1800" b="1" i="1" dirty="0" smtClean="0">
              <a:solidFill>
                <a:srgbClr val="C00000"/>
              </a:solidFill>
              <a:latin typeface="Calibri (Основной текст)Calibri"/>
            </a:rPr>
            <a:t>умение сравнивать, анализировать и сопоставлять</a:t>
          </a:r>
          <a:endParaRPr lang="ru-RU" sz="1800" b="1" i="1" dirty="0">
            <a:solidFill>
              <a:srgbClr val="C00000"/>
            </a:solidFill>
            <a:latin typeface="Calibri (Основной текст)Calibri"/>
          </a:endParaRPr>
        </a:p>
      </dgm:t>
    </dgm:pt>
    <dgm:pt modelId="{8FE4C292-6948-48CB-B854-2FF516ED8E8F}" type="parTrans" cxnId="{58519F8F-2618-4EFC-94C7-3DEB4CE903C8}">
      <dgm:prSet/>
      <dgm:spPr/>
      <dgm:t>
        <a:bodyPr/>
        <a:lstStyle/>
        <a:p>
          <a:endParaRPr lang="ru-RU"/>
        </a:p>
      </dgm:t>
    </dgm:pt>
    <dgm:pt modelId="{790DD42E-3A75-4048-891B-CBCA9AD37ABE}" type="sibTrans" cxnId="{58519F8F-2618-4EFC-94C7-3DEB4CE903C8}">
      <dgm:prSet/>
      <dgm:spPr/>
      <dgm:t>
        <a:bodyPr/>
        <a:lstStyle/>
        <a:p>
          <a:endParaRPr lang="ru-RU"/>
        </a:p>
      </dgm:t>
    </dgm:pt>
    <dgm:pt modelId="{1C4302FF-710C-46C8-885C-4F106ACA31EF}">
      <dgm:prSet custT="1"/>
      <dgm:spPr/>
      <dgm:t>
        <a:bodyPr/>
        <a:lstStyle/>
        <a:p>
          <a:r>
            <a:rPr lang="ru-RU" sz="1800" b="1" i="1" dirty="0" smtClean="0">
              <a:solidFill>
                <a:srgbClr val="C00000"/>
              </a:solidFill>
              <a:latin typeface="Calibri (Основной текст)Calibri"/>
            </a:rPr>
            <a:t>учат различать буквы и звуки, вырабатывают навык чтения</a:t>
          </a:r>
          <a:endParaRPr lang="ru-RU" sz="1800" b="1" i="1" dirty="0">
            <a:solidFill>
              <a:srgbClr val="C00000"/>
            </a:solidFill>
            <a:latin typeface="Calibri (Основной текст)Calibri"/>
          </a:endParaRPr>
        </a:p>
      </dgm:t>
    </dgm:pt>
    <dgm:pt modelId="{42AC40DD-3D73-4AAD-AF02-899236D89331}" type="parTrans" cxnId="{7325D929-7B50-4496-8443-D5FDC26C54EA}">
      <dgm:prSet/>
      <dgm:spPr/>
      <dgm:t>
        <a:bodyPr/>
        <a:lstStyle/>
        <a:p>
          <a:endParaRPr lang="ru-RU"/>
        </a:p>
      </dgm:t>
    </dgm:pt>
    <dgm:pt modelId="{7FB969AE-A3BE-47BE-A8B4-F36F07963C90}" type="sibTrans" cxnId="{7325D929-7B50-4496-8443-D5FDC26C54EA}">
      <dgm:prSet/>
      <dgm:spPr/>
      <dgm:t>
        <a:bodyPr/>
        <a:lstStyle/>
        <a:p>
          <a:endParaRPr lang="ru-RU"/>
        </a:p>
      </dgm:t>
    </dgm:pt>
    <dgm:pt modelId="{6641DEF7-D2D5-4CE8-B212-861518CA7FF0}">
      <dgm:prSet custT="1"/>
      <dgm:spPr/>
      <dgm:t>
        <a:bodyPr/>
        <a:lstStyle/>
        <a:p>
          <a:r>
            <a:rPr lang="ru-RU" sz="1800" b="1" i="1" dirty="0" smtClean="0">
              <a:solidFill>
                <a:srgbClr val="C00000"/>
              </a:solidFill>
              <a:latin typeface="Calibri (Основной текст)Calibri"/>
            </a:rPr>
            <a:t>математические понятия</a:t>
          </a:r>
          <a:endParaRPr lang="ru-RU" sz="1800" b="1" i="1" dirty="0">
            <a:solidFill>
              <a:srgbClr val="C00000"/>
            </a:solidFill>
            <a:latin typeface="Calibri (Основной текст)Calibri"/>
          </a:endParaRPr>
        </a:p>
      </dgm:t>
    </dgm:pt>
    <dgm:pt modelId="{4A514512-1C20-4F8B-8D49-BA851EB8F0BA}" type="parTrans" cxnId="{D2E00A44-D067-40EB-976F-62F905D99F9C}">
      <dgm:prSet/>
      <dgm:spPr/>
      <dgm:t>
        <a:bodyPr/>
        <a:lstStyle/>
        <a:p>
          <a:endParaRPr lang="ru-RU"/>
        </a:p>
      </dgm:t>
    </dgm:pt>
    <dgm:pt modelId="{A62CD881-1C74-411E-895E-DAB72FE522CB}" type="sibTrans" cxnId="{D2E00A44-D067-40EB-976F-62F905D99F9C}">
      <dgm:prSet/>
      <dgm:spPr/>
      <dgm:t>
        <a:bodyPr/>
        <a:lstStyle/>
        <a:p>
          <a:endParaRPr lang="ru-RU"/>
        </a:p>
      </dgm:t>
    </dgm:pt>
    <dgm:pt modelId="{E434F12D-4D60-4055-AD06-E6AF646E8F1A}">
      <dgm:prSet custT="1"/>
      <dgm:spPr/>
      <dgm:t>
        <a:bodyPr/>
        <a:lstStyle/>
        <a:p>
          <a:r>
            <a:rPr lang="ru-RU" sz="1800" b="1" i="1" dirty="0" smtClean="0">
              <a:solidFill>
                <a:srgbClr val="C00000"/>
              </a:solidFill>
              <a:latin typeface="Calibri (Основной текст)Calibri"/>
            </a:rPr>
            <a:t>сенсорные способности</a:t>
          </a:r>
          <a:endParaRPr lang="ru-RU" sz="1800" b="1" i="1" dirty="0">
            <a:solidFill>
              <a:srgbClr val="C00000"/>
            </a:solidFill>
            <a:latin typeface="Calibri (Основной текст)Calibri"/>
          </a:endParaRPr>
        </a:p>
      </dgm:t>
    </dgm:pt>
    <dgm:pt modelId="{F5249971-349A-4389-8EAC-5AED7A21FDCD}" type="parTrans" cxnId="{31A20929-8F0E-4421-8868-94182E97C62B}">
      <dgm:prSet/>
      <dgm:spPr/>
      <dgm:t>
        <a:bodyPr/>
        <a:lstStyle/>
        <a:p>
          <a:endParaRPr lang="ru-RU"/>
        </a:p>
      </dgm:t>
    </dgm:pt>
    <dgm:pt modelId="{B213FAD0-7672-4FC3-96CC-FA18D30B64BF}" type="sibTrans" cxnId="{31A20929-8F0E-4421-8868-94182E97C62B}">
      <dgm:prSet/>
      <dgm:spPr/>
      <dgm:t>
        <a:bodyPr/>
        <a:lstStyle/>
        <a:p>
          <a:endParaRPr lang="ru-RU"/>
        </a:p>
      </dgm:t>
    </dgm:pt>
    <dgm:pt modelId="{8DC4759B-FBC3-45A7-84DA-AC09B10F6A92}" type="pres">
      <dgm:prSet presAssocID="{92B26A0A-9865-4015-97E9-AA6601D141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EE70E6-6639-4D2A-9173-90449BC42409}" type="pres">
      <dgm:prSet presAssocID="{1C4302FF-710C-46C8-885C-4F106ACA31EF}" presName="boxAndChildren" presStyleCnt="0"/>
      <dgm:spPr/>
    </dgm:pt>
    <dgm:pt modelId="{96A57BBF-156A-49D4-8584-02D5D214C4E3}" type="pres">
      <dgm:prSet presAssocID="{1C4302FF-710C-46C8-885C-4F106ACA31EF}" presName="parentTextBox" presStyleLbl="node1" presStyleIdx="0" presStyleCnt="8"/>
      <dgm:spPr/>
      <dgm:t>
        <a:bodyPr/>
        <a:lstStyle/>
        <a:p>
          <a:endParaRPr lang="ru-RU"/>
        </a:p>
      </dgm:t>
    </dgm:pt>
    <dgm:pt modelId="{17B0E088-AAAD-4515-AA68-154EDB004EB9}" type="pres">
      <dgm:prSet presAssocID="{A62CD881-1C74-411E-895E-DAB72FE522CB}" presName="sp" presStyleCnt="0"/>
      <dgm:spPr/>
    </dgm:pt>
    <dgm:pt modelId="{6AC77A1E-8274-4F4E-8B61-8DF0128B4EC5}" type="pres">
      <dgm:prSet presAssocID="{6641DEF7-D2D5-4CE8-B212-861518CA7FF0}" presName="arrowAndChildren" presStyleCnt="0"/>
      <dgm:spPr/>
    </dgm:pt>
    <dgm:pt modelId="{C80B9240-96E7-4DA4-A1BC-FFD88FBC3433}" type="pres">
      <dgm:prSet presAssocID="{6641DEF7-D2D5-4CE8-B212-861518CA7FF0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0563CC0C-06E4-4F99-8006-6C5FE748CDFC}" type="pres">
      <dgm:prSet presAssocID="{B213FAD0-7672-4FC3-96CC-FA18D30B64BF}" presName="sp" presStyleCnt="0"/>
      <dgm:spPr/>
    </dgm:pt>
    <dgm:pt modelId="{EE91E211-01EE-430B-8E22-85192E782816}" type="pres">
      <dgm:prSet presAssocID="{E434F12D-4D60-4055-AD06-E6AF646E8F1A}" presName="arrowAndChildren" presStyleCnt="0"/>
      <dgm:spPr/>
    </dgm:pt>
    <dgm:pt modelId="{D8C7D093-1410-49CD-964C-154E3CB205CF}" type="pres">
      <dgm:prSet presAssocID="{E434F12D-4D60-4055-AD06-E6AF646E8F1A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5E83675D-06CC-45E1-80C2-798BC807F850}" type="pres">
      <dgm:prSet presAssocID="{790DD42E-3A75-4048-891B-CBCA9AD37ABE}" presName="sp" presStyleCnt="0"/>
      <dgm:spPr/>
    </dgm:pt>
    <dgm:pt modelId="{D2009958-12B6-4F92-B1DA-939DD7C80C5E}" type="pres">
      <dgm:prSet presAssocID="{541F39C5-0A40-4309-BE85-2A2A6797538A}" presName="arrowAndChildren" presStyleCnt="0"/>
      <dgm:spPr/>
    </dgm:pt>
    <dgm:pt modelId="{860F3951-7A0C-4A0C-BE13-DCDE84D4F39E}" type="pres">
      <dgm:prSet presAssocID="{541F39C5-0A40-4309-BE85-2A2A6797538A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B2D284C5-2AB2-4B74-ADCF-AC977313D54C}" type="pres">
      <dgm:prSet presAssocID="{7CBF1EA9-130D-4C22-8946-DB865200A912}" presName="sp" presStyleCnt="0"/>
      <dgm:spPr/>
    </dgm:pt>
    <dgm:pt modelId="{9CC257FD-B0AB-47D4-B719-5B2B90A89BC2}" type="pres">
      <dgm:prSet presAssocID="{30ADC8F6-A9C4-4048-A448-524711E00801}" presName="arrowAndChildren" presStyleCnt="0"/>
      <dgm:spPr/>
    </dgm:pt>
    <dgm:pt modelId="{80708705-B213-42CB-8A4F-1EEE798FDCCD}" type="pres">
      <dgm:prSet presAssocID="{30ADC8F6-A9C4-4048-A448-524711E00801}" presName="parentTextArrow" presStyleLbl="node1" presStyleIdx="4" presStyleCnt="8" custLinFactNeighborX="-1087" custLinFactNeighborY="-2389"/>
      <dgm:spPr/>
      <dgm:t>
        <a:bodyPr/>
        <a:lstStyle/>
        <a:p>
          <a:endParaRPr lang="ru-RU"/>
        </a:p>
      </dgm:t>
    </dgm:pt>
    <dgm:pt modelId="{7FA5DC0C-E41F-4CB6-846D-9373B675989E}" type="pres">
      <dgm:prSet presAssocID="{83F2C344-7C7B-4ED6-B67B-015BA26AB841}" presName="sp" presStyleCnt="0"/>
      <dgm:spPr/>
    </dgm:pt>
    <dgm:pt modelId="{6DD91A22-9C9E-4F77-8014-B9E03E24E988}" type="pres">
      <dgm:prSet presAssocID="{15370529-2B42-453A-93A4-3602CEE5C9D2}" presName="arrowAndChildren" presStyleCnt="0"/>
      <dgm:spPr/>
    </dgm:pt>
    <dgm:pt modelId="{BA298265-7F12-4148-B1E7-E39EAFF4C9D2}" type="pres">
      <dgm:prSet presAssocID="{15370529-2B42-453A-93A4-3602CEE5C9D2}" presName="parentTextArrow" presStyleLbl="node1" presStyleIdx="5" presStyleCnt="8" custLinFactNeighborX="-1087" custLinFactNeighborY="793"/>
      <dgm:spPr/>
      <dgm:t>
        <a:bodyPr/>
        <a:lstStyle/>
        <a:p>
          <a:endParaRPr lang="ru-RU"/>
        </a:p>
      </dgm:t>
    </dgm:pt>
    <dgm:pt modelId="{F714F674-77F0-42E1-88EB-AC4D67FEE361}" type="pres">
      <dgm:prSet presAssocID="{B1CC3EAE-F0F9-4D41-B86A-F4D62E2EBABA}" presName="sp" presStyleCnt="0"/>
      <dgm:spPr/>
    </dgm:pt>
    <dgm:pt modelId="{DADD2C87-25D7-49D3-A1AA-B8040D097743}" type="pres">
      <dgm:prSet presAssocID="{C17E89F0-7421-4A08-81C7-C013BD11A356}" presName="arrowAndChildren" presStyleCnt="0"/>
      <dgm:spPr/>
    </dgm:pt>
    <dgm:pt modelId="{7070D918-DD1B-4574-9937-E30A26AA812B}" type="pres">
      <dgm:prSet presAssocID="{C17E89F0-7421-4A08-81C7-C013BD11A356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DA39C638-1260-459C-AE45-6850F3FFDA74}" type="pres">
      <dgm:prSet presAssocID="{54198882-2B68-4F6C-B80F-DC540B02958A}" presName="sp" presStyleCnt="0"/>
      <dgm:spPr/>
    </dgm:pt>
    <dgm:pt modelId="{400D8679-3B77-4E08-A182-8A94765421A9}" type="pres">
      <dgm:prSet presAssocID="{3689914B-05ED-4646-AE79-63869AC9171B}" presName="arrowAndChildren" presStyleCnt="0"/>
      <dgm:spPr/>
    </dgm:pt>
    <dgm:pt modelId="{A82FC626-177D-4DD8-8BF0-DFB55EA55123}" type="pres">
      <dgm:prSet presAssocID="{3689914B-05ED-4646-AE79-63869AC9171B}" presName="parentTextArrow" presStyleLbl="node1" presStyleIdx="7" presStyleCnt="8" custScaleY="125752" custLinFactNeighborX="3261" custLinFactNeighborY="10444"/>
      <dgm:spPr/>
      <dgm:t>
        <a:bodyPr/>
        <a:lstStyle/>
        <a:p>
          <a:endParaRPr lang="ru-RU"/>
        </a:p>
      </dgm:t>
    </dgm:pt>
  </dgm:ptLst>
  <dgm:cxnLst>
    <dgm:cxn modelId="{7325D929-7B50-4496-8443-D5FDC26C54EA}" srcId="{92B26A0A-9865-4015-97E9-AA6601D1415C}" destId="{1C4302FF-710C-46C8-885C-4F106ACA31EF}" srcOrd="7" destOrd="0" parTransId="{42AC40DD-3D73-4AAD-AF02-899236D89331}" sibTransId="{7FB969AE-A3BE-47BE-A8B4-F36F07963C90}"/>
    <dgm:cxn modelId="{C275C57A-B788-4C92-94A8-CDD2D060202E}" srcId="{92B26A0A-9865-4015-97E9-AA6601D1415C}" destId="{30ADC8F6-A9C4-4048-A448-524711E00801}" srcOrd="3" destOrd="0" parTransId="{4DAF4959-B341-49A6-B077-C9BEE8C48606}" sibTransId="{7CBF1EA9-130D-4C22-8946-DB865200A912}"/>
    <dgm:cxn modelId="{D1105EE6-4B7C-4483-9E5C-C1D49B87F5A4}" type="presOf" srcId="{92B26A0A-9865-4015-97E9-AA6601D1415C}" destId="{8DC4759B-FBC3-45A7-84DA-AC09B10F6A92}" srcOrd="0" destOrd="0" presId="urn:microsoft.com/office/officeart/2005/8/layout/process4"/>
    <dgm:cxn modelId="{5C5225D7-9D5F-4C28-AFFF-EAC5E3FDD887}" srcId="{92B26A0A-9865-4015-97E9-AA6601D1415C}" destId="{3689914B-05ED-4646-AE79-63869AC9171B}" srcOrd="0" destOrd="0" parTransId="{27D41399-D708-421B-93AD-C04CB93EBBC6}" sibTransId="{54198882-2B68-4F6C-B80F-DC540B02958A}"/>
    <dgm:cxn modelId="{58519F8F-2618-4EFC-94C7-3DEB4CE903C8}" srcId="{92B26A0A-9865-4015-97E9-AA6601D1415C}" destId="{541F39C5-0A40-4309-BE85-2A2A6797538A}" srcOrd="4" destOrd="0" parTransId="{8FE4C292-6948-48CB-B854-2FF516ED8E8F}" sibTransId="{790DD42E-3A75-4048-891B-CBCA9AD37ABE}"/>
    <dgm:cxn modelId="{2D320754-C212-4779-A69E-E6C79A90C156}" srcId="{92B26A0A-9865-4015-97E9-AA6601D1415C}" destId="{C17E89F0-7421-4A08-81C7-C013BD11A356}" srcOrd="1" destOrd="0" parTransId="{135383C0-8291-4AA8-B11F-0402311A5690}" sibTransId="{B1CC3EAE-F0F9-4D41-B86A-F4D62E2EBABA}"/>
    <dgm:cxn modelId="{D2E00A44-D067-40EB-976F-62F905D99F9C}" srcId="{92B26A0A-9865-4015-97E9-AA6601D1415C}" destId="{6641DEF7-D2D5-4CE8-B212-861518CA7FF0}" srcOrd="6" destOrd="0" parTransId="{4A514512-1C20-4F8B-8D49-BA851EB8F0BA}" sibTransId="{A62CD881-1C74-411E-895E-DAB72FE522CB}"/>
    <dgm:cxn modelId="{31A20929-8F0E-4421-8868-94182E97C62B}" srcId="{92B26A0A-9865-4015-97E9-AA6601D1415C}" destId="{E434F12D-4D60-4055-AD06-E6AF646E8F1A}" srcOrd="5" destOrd="0" parTransId="{F5249971-349A-4389-8EAC-5AED7A21FDCD}" sibTransId="{B213FAD0-7672-4FC3-96CC-FA18D30B64BF}"/>
    <dgm:cxn modelId="{2A8BC0D7-9F25-460A-AB0E-51BA00DDA741}" type="presOf" srcId="{3689914B-05ED-4646-AE79-63869AC9171B}" destId="{A82FC626-177D-4DD8-8BF0-DFB55EA55123}" srcOrd="0" destOrd="0" presId="urn:microsoft.com/office/officeart/2005/8/layout/process4"/>
    <dgm:cxn modelId="{BEEA414A-6F02-4C23-BA00-B254FA931DD5}" type="presOf" srcId="{C17E89F0-7421-4A08-81C7-C013BD11A356}" destId="{7070D918-DD1B-4574-9937-E30A26AA812B}" srcOrd="0" destOrd="0" presId="urn:microsoft.com/office/officeart/2005/8/layout/process4"/>
    <dgm:cxn modelId="{A7A5D52B-5B3A-48FB-988A-A670997F050A}" type="presOf" srcId="{E434F12D-4D60-4055-AD06-E6AF646E8F1A}" destId="{D8C7D093-1410-49CD-964C-154E3CB205CF}" srcOrd="0" destOrd="0" presId="urn:microsoft.com/office/officeart/2005/8/layout/process4"/>
    <dgm:cxn modelId="{943DD6CA-8D1D-469A-A516-21918CCF0BBD}" srcId="{92B26A0A-9865-4015-97E9-AA6601D1415C}" destId="{15370529-2B42-453A-93A4-3602CEE5C9D2}" srcOrd="2" destOrd="0" parTransId="{6D1C0C1A-1D82-47EB-BEEF-362A739B1F48}" sibTransId="{83F2C344-7C7B-4ED6-B67B-015BA26AB841}"/>
    <dgm:cxn modelId="{90C693EA-30F2-4E02-A9FE-EB47F9C0B94B}" type="presOf" srcId="{541F39C5-0A40-4309-BE85-2A2A6797538A}" destId="{860F3951-7A0C-4A0C-BE13-DCDE84D4F39E}" srcOrd="0" destOrd="0" presId="urn:microsoft.com/office/officeart/2005/8/layout/process4"/>
    <dgm:cxn modelId="{58D10EAC-6AE3-4D84-81EA-61815EC4094A}" type="presOf" srcId="{6641DEF7-D2D5-4CE8-B212-861518CA7FF0}" destId="{C80B9240-96E7-4DA4-A1BC-FFD88FBC3433}" srcOrd="0" destOrd="0" presId="urn:microsoft.com/office/officeart/2005/8/layout/process4"/>
    <dgm:cxn modelId="{2B27B04F-BDF8-4FDD-AB29-33A182A38C16}" type="presOf" srcId="{30ADC8F6-A9C4-4048-A448-524711E00801}" destId="{80708705-B213-42CB-8A4F-1EEE798FDCCD}" srcOrd="0" destOrd="0" presId="urn:microsoft.com/office/officeart/2005/8/layout/process4"/>
    <dgm:cxn modelId="{BF455370-2B8E-468C-B3E1-00614C36E381}" type="presOf" srcId="{15370529-2B42-453A-93A4-3602CEE5C9D2}" destId="{BA298265-7F12-4148-B1E7-E39EAFF4C9D2}" srcOrd="0" destOrd="0" presId="urn:microsoft.com/office/officeart/2005/8/layout/process4"/>
    <dgm:cxn modelId="{E75CFD6F-F94C-406F-ADF8-3305D2C596E6}" type="presOf" srcId="{1C4302FF-710C-46C8-885C-4F106ACA31EF}" destId="{96A57BBF-156A-49D4-8584-02D5D214C4E3}" srcOrd="0" destOrd="0" presId="urn:microsoft.com/office/officeart/2005/8/layout/process4"/>
    <dgm:cxn modelId="{5CBF4484-3155-40A3-905C-8706EA829E36}" type="presParOf" srcId="{8DC4759B-FBC3-45A7-84DA-AC09B10F6A92}" destId="{C6EE70E6-6639-4D2A-9173-90449BC42409}" srcOrd="0" destOrd="0" presId="urn:microsoft.com/office/officeart/2005/8/layout/process4"/>
    <dgm:cxn modelId="{06C42B89-9EDC-4D67-9F4A-27705A8FFCE6}" type="presParOf" srcId="{C6EE70E6-6639-4D2A-9173-90449BC42409}" destId="{96A57BBF-156A-49D4-8584-02D5D214C4E3}" srcOrd="0" destOrd="0" presId="urn:microsoft.com/office/officeart/2005/8/layout/process4"/>
    <dgm:cxn modelId="{B495138F-6561-4F49-873C-1F99A440D686}" type="presParOf" srcId="{8DC4759B-FBC3-45A7-84DA-AC09B10F6A92}" destId="{17B0E088-AAAD-4515-AA68-154EDB004EB9}" srcOrd="1" destOrd="0" presId="urn:microsoft.com/office/officeart/2005/8/layout/process4"/>
    <dgm:cxn modelId="{3861D00D-B03C-47F1-932F-CE7EDF4444A1}" type="presParOf" srcId="{8DC4759B-FBC3-45A7-84DA-AC09B10F6A92}" destId="{6AC77A1E-8274-4F4E-8B61-8DF0128B4EC5}" srcOrd="2" destOrd="0" presId="urn:microsoft.com/office/officeart/2005/8/layout/process4"/>
    <dgm:cxn modelId="{D2CA0A18-D7F4-4C1C-A7AD-A636DEDE5200}" type="presParOf" srcId="{6AC77A1E-8274-4F4E-8B61-8DF0128B4EC5}" destId="{C80B9240-96E7-4DA4-A1BC-FFD88FBC3433}" srcOrd="0" destOrd="0" presId="urn:microsoft.com/office/officeart/2005/8/layout/process4"/>
    <dgm:cxn modelId="{BB710E81-D06F-4C61-B431-885A5EA6A9DC}" type="presParOf" srcId="{8DC4759B-FBC3-45A7-84DA-AC09B10F6A92}" destId="{0563CC0C-06E4-4F99-8006-6C5FE748CDFC}" srcOrd="3" destOrd="0" presId="urn:microsoft.com/office/officeart/2005/8/layout/process4"/>
    <dgm:cxn modelId="{4AA3D39F-A61E-4103-B779-80D69CFEF682}" type="presParOf" srcId="{8DC4759B-FBC3-45A7-84DA-AC09B10F6A92}" destId="{EE91E211-01EE-430B-8E22-85192E782816}" srcOrd="4" destOrd="0" presId="urn:microsoft.com/office/officeart/2005/8/layout/process4"/>
    <dgm:cxn modelId="{BD67FFCF-FB40-4B45-BC0D-3263BEC1CA21}" type="presParOf" srcId="{EE91E211-01EE-430B-8E22-85192E782816}" destId="{D8C7D093-1410-49CD-964C-154E3CB205CF}" srcOrd="0" destOrd="0" presId="urn:microsoft.com/office/officeart/2005/8/layout/process4"/>
    <dgm:cxn modelId="{C48D7DAB-1AE2-4197-B853-939E2E1160F6}" type="presParOf" srcId="{8DC4759B-FBC3-45A7-84DA-AC09B10F6A92}" destId="{5E83675D-06CC-45E1-80C2-798BC807F850}" srcOrd="5" destOrd="0" presId="urn:microsoft.com/office/officeart/2005/8/layout/process4"/>
    <dgm:cxn modelId="{F55BCB5E-805F-4501-8C1E-ED6EBE52983A}" type="presParOf" srcId="{8DC4759B-FBC3-45A7-84DA-AC09B10F6A92}" destId="{D2009958-12B6-4F92-B1DA-939DD7C80C5E}" srcOrd="6" destOrd="0" presId="urn:microsoft.com/office/officeart/2005/8/layout/process4"/>
    <dgm:cxn modelId="{7522F5BF-71C1-4A19-AFAF-2DA4C1F49037}" type="presParOf" srcId="{D2009958-12B6-4F92-B1DA-939DD7C80C5E}" destId="{860F3951-7A0C-4A0C-BE13-DCDE84D4F39E}" srcOrd="0" destOrd="0" presId="urn:microsoft.com/office/officeart/2005/8/layout/process4"/>
    <dgm:cxn modelId="{D2CBD675-3469-49A5-92DC-7155A13AF54D}" type="presParOf" srcId="{8DC4759B-FBC3-45A7-84DA-AC09B10F6A92}" destId="{B2D284C5-2AB2-4B74-ADCF-AC977313D54C}" srcOrd="7" destOrd="0" presId="urn:microsoft.com/office/officeart/2005/8/layout/process4"/>
    <dgm:cxn modelId="{513434D3-8838-407F-A257-B3CAF1C35787}" type="presParOf" srcId="{8DC4759B-FBC3-45A7-84DA-AC09B10F6A92}" destId="{9CC257FD-B0AB-47D4-B719-5B2B90A89BC2}" srcOrd="8" destOrd="0" presId="urn:microsoft.com/office/officeart/2005/8/layout/process4"/>
    <dgm:cxn modelId="{726A3C84-8587-46AC-AC2C-A694CA81AD1A}" type="presParOf" srcId="{9CC257FD-B0AB-47D4-B719-5B2B90A89BC2}" destId="{80708705-B213-42CB-8A4F-1EEE798FDCCD}" srcOrd="0" destOrd="0" presId="urn:microsoft.com/office/officeart/2005/8/layout/process4"/>
    <dgm:cxn modelId="{7D9C081E-5571-4AA4-A4A2-EACE38DAD2D6}" type="presParOf" srcId="{8DC4759B-FBC3-45A7-84DA-AC09B10F6A92}" destId="{7FA5DC0C-E41F-4CB6-846D-9373B675989E}" srcOrd="9" destOrd="0" presId="urn:microsoft.com/office/officeart/2005/8/layout/process4"/>
    <dgm:cxn modelId="{FD01B4DE-DFAE-4C92-BE7D-2035175DAD13}" type="presParOf" srcId="{8DC4759B-FBC3-45A7-84DA-AC09B10F6A92}" destId="{6DD91A22-9C9E-4F77-8014-B9E03E24E988}" srcOrd="10" destOrd="0" presId="urn:microsoft.com/office/officeart/2005/8/layout/process4"/>
    <dgm:cxn modelId="{2F3D2A48-8FB3-4A94-96E0-E0CD7895A0C9}" type="presParOf" srcId="{6DD91A22-9C9E-4F77-8014-B9E03E24E988}" destId="{BA298265-7F12-4148-B1E7-E39EAFF4C9D2}" srcOrd="0" destOrd="0" presId="urn:microsoft.com/office/officeart/2005/8/layout/process4"/>
    <dgm:cxn modelId="{029967D0-A5C1-481E-84AD-06B8E5D8D789}" type="presParOf" srcId="{8DC4759B-FBC3-45A7-84DA-AC09B10F6A92}" destId="{F714F674-77F0-42E1-88EB-AC4D67FEE361}" srcOrd="11" destOrd="0" presId="urn:microsoft.com/office/officeart/2005/8/layout/process4"/>
    <dgm:cxn modelId="{21E030A2-156D-42E9-A18D-1D3B2CFA2F30}" type="presParOf" srcId="{8DC4759B-FBC3-45A7-84DA-AC09B10F6A92}" destId="{DADD2C87-25D7-49D3-A1AA-B8040D097743}" srcOrd="12" destOrd="0" presId="urn:microsoft.com/office/officeart/2005/8/layout/process4"/>
    <dgm:cxn modelId="{D52D3298-89BA-4F53-BE79-4FB1C878407A}" type="presParOf" srcId="{DADD2C87-25D7-49D3-A1AA-B8040D097743}" destId="{7070D918-DD1B-4574-9937-E30A26AA812B}" srcOrd="0" destOrd="0" presId="urn:microsoft.com/office/officeart/2005/8/layout/process4"/>
    <dgm:cxn modelId="{FF54AD4B-BA46-4EAF-872E-FD881703A515}" type="presParOf" srcId="{8DC4759B-FBC3-45A7-84DA-AC09B10F6A92}" destId="{DA39C638-1260-459C-AE45-6850F3FFDA74}" srcOrd="13" destOrd="0" presId="urn:microsoft.com/office/officeart/2005/8/layout/process4"/>
    <dgm:cxn modelId="{D140C302-BA7E-4464-82EE-92CB66F8D789}" type="presParOf" srcId="{8DC4759B-FBC3-45A7-84DA-AC09B10F6A92}" destId="{400D8679-3B77-4E08-A182-8A94765421A9}" srcOrd="14" destOrd="0" presId="urn:microsoft.com/office/officeart/2005/8/layout/process4"/>
    <dgm:cxn modelId="{3B8DE4A9-DC5D-4010-B863-FFFDDC211A17}" type="presParOf" srcId="{400D8679-3B77-4E08-A182-8A94765421A9}" destId="{A82FC626-177D-4DD8-8BF0-DFB55EA5512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73A891-3328-4A46-9DCB-6091D52F3B66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BD8ABF5-A0E1-4CC0-BB78-C06BF388A20B}">
      <dgm:prSet phldrT="[Текст]"/>
      <dgm:spPr/>
      <dgm:t>
        <a:bodyPr/>
        <a:lstStyle/>
        <a:p>
          <a:r>
            <a:rPr lang="ru-RU" b="1" i="1" dirty="0" smtClean="0">
              <a:latin typeface="Calibri (Основной текст)Calibri"/>
            </a:rPr>
            <a:t>Развитие мелкой моторики руки.</a:t>
          </a:r>
          <a:endParaRPr lang="ru-RU" b="1" i="1" dirty="0">
            <a:latin typeface="Calibri (Основной текст)Calibri"/>
          </a:endParaRPr>
        </a:p>
      </dgm:t>
    </dgm:pt>
    <dgm:pt modelId="{BA9D210B-3FBF-4FD5-A04B-DCFFFC6A1213}" type="parTrans" cxnId="{637B76A7-752D-488F-93C4-70CBA8E4721B}">
      <dgm:prSet/>
      <dgm:spPr/>
      <dgm:t>
        <a:bodyPr/>
        <a:lstStyle/>
        <a:p>
          <a:endParaRPr lang="ru-RU"/>
        </a:p>
      </dgm:t>
    </dgm:pt>
    <dgm:pt modelId="{6982A164-62D2-496C-83CD-A3C0ECB11976}" type="sibTrans" cxnId="{637B76A7-752D-488F-93C4-70CBA8E4721B}">
      <dgm:prSet/>
      <dgm:spPr/>
      <dgm:t>
        <a:bodyPr/>
        <a:lstStyle/>
        <a:p>
          <a:endParaRPr lang="ru-RU"/>
        </a:p>
      </dgm:t>
    </dgm:pt>
    <dgm:pt modelId="{1262BCA4-52A5-449F-B137-5ADD78A7C46A}">
      <dgm:prSet/>
      <dgm:spPr/>
      <dgm:t>
        <a:bodyPr/>
        <a:lstStyle/>
        <a:p>
          <a:r>
            <a:rPr lang="ru-RU" b="1" i="1" dirty="0" smtClean="0">
              <a:latin typeface="Calibri (Основной текст)Calibri"/>
            </a:rPr>
            <a:t>Развитие у ребенка познавательного интереса и исследовательской деятельности.</a:t>
          </a:r>
          <a:endParaRPr lang="ru-RU" b="1" i="1" dirty="0">
            <a:latin typeface="Calibri (Основной текст)Calibri"/>
          </a:endParaRPr>
        </a:p>
      </dgm:t>
    </dgm:pt>
    <dgm:pt modelId="{851EF3DC-FC73-4221-B712-387FC32C7486}" type="parTrans" cxnId="{8817A5E1-0677-4430-AE2F-7AC646F31CDF}">
      <dgm:prSet/>
      <dgm:spPr/>
      <dgm:t>
        <a:bodyPr/>
        <a:lstStyle/>
        <a:p>
          <a:endParaRPr lang="ru-RU"/>
        </a:p>
      </dgm:t>
    </dgm:pt>
    <dgm:pt modelId="{6275E140-692E-4B7B-AEDA-FA2CAC843242}" type="sibTrans" cxnId="{8817A5E1-0677-4430-AE2F-7AC646F31CDF}">
      <dgm:prSet/>
      <dgm:spPr/>
      <dgm:t>
        <a:bodyPr/>
        <a:lstStyle/>
        <a:p>
          <a:endParaRPr lang="ru-RU"/>
        </a:p>
      </dgm:t>
    </dgm:pt>
    <dgm:pt modelId="{12D87D25-0979-42B9-9C03-C737410EE8A7}">
      <dgm:prSet/>
      <dgm:spPr/>
      <dgm:t>
        <a:bodyPr/>
        <a:lstStyle/>
        <a:p>
          <a:r>
            <a:rPr lang="ru-RU" b="1" i="1" dirty="0" smtClean="0">
              <a:latin typeface="Calibri (Основной текст)Calibri"/>
            </a:rPr>
            <a:t>Развитие наблюдательности, воображения, памяти, внимания, мышления и творчества.</a:t>
          </a:r>
          <a:endParaRPr lang="ru-RU" b="1" i="1" dirty="0">
            <a:latin typeface="Calibri (Основной текст)Calibri"/>
          </a:endParaRPr>
        </a:p>
      </dgm:t>
    </dgm:pt>
    <dgm:pt modelId="{50CE87DF-BE62-4F07-A411-CD238EE4EEC7}" type="parTrans" cxnId="{24AC6CB9-A13D-48B7-884F-5A9598EA23F7}">
      <dgm:prSet/>
      <dgm:spPr/>
      <dgm:t>
        <a:bodyPr/>
        <a:lstStyle/>
        <a:p>
          <a:endParaRPr lang="ru-RU"/>
        </a:p>
      </dgm:t>
    </dgm:pt>
    <dgm:pt modelId="{852752DA-C831-4EFB-9979-9579ED840F22}" type="sibTrans" cxnId="{24AC6CB9-A13D-48B7-884F-5A9598EA23F7}">
      <dgm:prSet/>
      <dgm:spPr/>
      <dgm:t>
        <a:bodyPr/>
        <a:lstStyle/>
        <a:p>
          <a:endParaRPr lang="ru-RU"/>
        </a:p>
      </dgm:t>
    </dgm:pt>
    <dgm:pt modelId="{7E35C3AF-6E04-4F55-A2F0-E32BC07CF15A}">
      <dgm:prSet/>
      <dgm:spPr/>
      <dgm:t>
        <a:bodyPr/>
        <a:lstStyle/>
        <a:p>
          <a:r>
            <a:rPr lang="ru-RU" b="1" i="1" dirty="0" smtClean="0">
              <a:latin typeface="Calibri (Основной текст)Calibri"/>
            </a:rPr>
            <a:t>Гармоничное развитие у детей эмоционально-образного и логического начала.</a:t>
          </a:r>
          <a:endParaRPr lang="ru-RU" b="1" i="1" dirty="0">
            <a:latin typeface="Calibri (Основной текст)Calibri"/>
          </a:endParaRPr>
        </a:p>
      </dgm:t>
    </dgm:pt>
    <dgm:pt modelId="{2791DC3A-E8D6-4186-928D-4FBA0F075840}" type="parTrans" cxnId="{3167B654-3B1A-4ACF-985B-CAED94FF82FB}">
      <dgm:prSet/>
      <dgm:spPr/>
      <dgm:t>
        <a:bodyPr/>
        <a:lstStyle/>
        <a:p>
          <a:endParaRPr lang="ru-RU"/>
        </a:p>
      </dgm:t>
    </dgm:pt>
    <dgm:pt modelId="{0CBBF7B3-02FF-4746-8BC7-2624E3C2FD72}" type="sibTrans" cxnId="{3167B654-3B1A-4ACF-985B-CAED94FF82FB}">
      <dgm:prSet/>
      <dgm:spPr/>
      <dgm:t>
        <a:bodyPr/>
        <a:lstStyle/>
        <a:p>
          <a:endParaRPr lang="ru-RU"/>
        </a:p>
      </dgm:t>
    </dgm:pt>
    <dgm:pt modelId="{05ABE4C7-750A-47F2-A9F1-411DBF39D267}">
      <dgm:prSet/>
      <dgm:spPr/>
      <dgm:t>
        <a:bodyPr/>
        <a:lstStyle/>
        <a:p>
          <a:r>
            <a:rPr lang="ru-RU" b="1" i="1" dirty="0" smtClean="0">
              <a:latin typeface="Calibri (Основной текст)Calibri"/>
            </a:rPr>
            <a:t>Формирование базисных представлений об окружающем мире, математических понятий, звукобуквенных явлениях.</a:t>
          </a:r>
          <a:endParaRPr lang="ru-RU" b="1" i="1" dirty="0">
            <a:latin typeface="Calibri (Основной текст)Calibri"/>
          </a:endParaRPr>
        </a:p>
      </dgm:t>
    </dgm:pt>
    <dgm:pt modelId="{9F06A777-B86B-4C69-9643-1DEBCA0B4594}" type="parTrans" cxnId="{BB89E186-5A14-4A8A-B481-F356862994EA}">
      <dgm:prSet/>
      <dgm:spPr/>
      <dgm:t>
        <a:bodyPr/>
        <a:lstStyle/>
        <a:p>
          <a:endParaRPr lang="ru-RU"/>
        </a:p>
      </dgm:t>
    </dgm:pt>
    <dgm:pt modelId="{3FD224F6-51D0-4A39-8197-2913A0353E9C}" type="sibTrans" cxnId="{BB89E186-5A14-4A8A-B481-F356862994EA}">
      <dgm:prSet/>
      <dgm:spPr/>
      <dgm:t>
        <a:bodyPr/>
        <a:lstStyle/>
        <a:p>
          <a:endParaRPr lang="ru-RU"/>
        </a:p>
      </dgm:t>
    </dgm:pt>
    <dgm:pt modelId="{49CA468F-773C-41E8-A710-96A27BC43344}" type="pres">
      <dgm:prSet presAssocID="{2673A891-3328-4A46-9DCB-6091D52F3B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9247E7-F8B9-41BD-AA2C-409FD6DD1E98}" type="pres">
      <dgm:prSet presAssocID="{1262BCA4-52A5-449F-B137-5ADD78A7C4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8D4C6-5C02-4FCC-9747-7FD25F115287}" type="pres">
      <dgm:prSet presAssocID="{6275E140-692E-4B7B-AEDA-FA2CAC843242}" presName="sibTrans" presStyleCnt="0"/>
      <dgm:spPr/>
    </dgm:pt>
    <dgm:pt modelId="{BFF79BA6-BF47-427E-981D-C7194B1092E6}" type="pres">
      <dgm:prSet presAssocID="{12D87D25-0979-42B9-9C03-C737410EE8A7}" presName="node" presStyleLbl="node1" presStyleIdx="1" presStyleCnt="5" custLinFactNeighborX="0" custLinFactNeighborY="1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260F4-FAF4-470A-B812-97C09F0288B2}" type="pres">
      <dgm:prSet presAssocID="{852752DA-C831-4EFB-9979-9579ED840F22}" presName="sibTrans" presStyleCnt="0"/>
      <dgm:spPr/>
    </dgm:pt>
    <dgm:pt modelId="{A094DE9C-E929-4209-ABDD-96AD5B2FC0AC}" type="pres">
      <dgm:prSet presAssocID="{7E35C3AF-6E04-4F55-A2F0-E32BC07CF1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80395-053D-4679-AE4D-646602BDB61E}" type="pres">
      <dgm:prSet presAssocID="{0CBBF7B3-02FF-4746-8BC7-2624E3C2FD72}" presName="sibTrans" presStyleCnt="0"/>
      <dgm:spPr/>
    </dgm:pt>
    <dgm:pt modelId="{39B4C0C0-FF45-4C43-A411-1335D83E7D6A}" type="pres">
      <dgm:prSet presAssocID="{05ABE4C7-750A-47F2-A9F1-411DBF39D2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ADD93-16C2-49DD-B6C2-01B1E227D9C3}" type="pres">
      <dgm:prSet presAssocID="{3FD224F6-51D0-4A39-8197-2913A0353E9C}" presName="sibTrans" presStyleCnt="0"/>
      <dgm:spPr/>
    </dgm:pt>
    <dgm:pt modelId="{3E05402B-9E79-4574-979C-57BA777D7702}" type="pres">
      <dgm:prSet presAssocID="{8BD8ABF5-A0E1-4CC0-BB78-C06BF388A2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B76A7-752D-488F-93C4-70CBA8E4721B}" srcId="{2673A891-3328-4A46-9DCB-6091D52F3B66}" destId="{8BD8ABF5-A0E1-4CC0-BB78-C06BF388A20B}" srcOrd="4" destOrd="0" parTransId="{BA9D210B-3FBF-4FD5-A04B-DCFFFC6A1213}" sibTransId="{6982A164-62D2-496C-83CD-A3C0ECB11976}"/>
    <dgm:cxn modelId="{3167B654-3B1A-4ACF-985B-CAED94FF82FB}" srcId="{2673A891-3328-4A46-9DCB-6091D52F3B66}" destId="{7E35C3AF-6E04-4F55-A2F0-E32BC07CF15A}" srcOrd="2" destOrd="0" parTransId="{2791DC3A-E8D6-4186-928D-4FBA0F075840}" sibTransId="{0CBBF7B3-02FF-4746-8BC7-2624E3C2FD72}"/>
    <dgm:cxn modelId="{BB89E186-5A14-4A8A-B481-F356862994EA}" srcId="{2673A891-3328-4A46-9DCB-6091D52F3B66}" destId="{05ABE4C7-750A-47F2-A9F1-411DBF39D267}" srcOrd="3" destOrd="0" parTransId="{9F06A777-B86B-4C69-9643-1DEBCA0B4594}" sibTransId="{3FD224F6-51D0-4A39-8197-2913A0353E9C}"/>
    <dgm:cxn modelId="{E6A57341-F7BB-4AF4-8C2A-EC9EFD9D7955}" type="presOf" srcId="{7E35C3AF-6E04-4F55-A2F0-E32BC07CF15A}" destId="{A094DE9C-E929-4209-ABDD-96AD5B2FC0AC}" srcOrd="0" destOrd="0" presId="urn:microsoft.com/office/officeart/2005/8/layout/default"/>
    <dgm:cxn modelId="{96B47104-2E1B-4131-A172-562231AC370D}" type="presOf" srcId="{2673A891-3328-4A46-9DCB-6091D52F3B66}" destId="{49CA468F-773C-41E8-A710-96A27BC43344}" srcOrd="0" destOrd="0" presId="urn:microsoft.com/office/officeart/2005/8/layout/default"/>
    <dgm:cxn modelId="{C6AA802E-BC80-4586-854F-39A32A08A0BE}" type="presOf" srcId="{1262BCA4-52A5-449F-B137-5ADD78A7C46A}" destId="{5F9247E7-F8B9-41BD-AA2C-409FD6DD1E98}" srcOrd="0" destOrd="0" presId="urn:microsoft.com/office/officeart/2005/8/layout/default"/>
    <dgm:cxn modelId="{ADA429FE-A5E5-4F1C-B17A-F6B32BE7A0CE}" type="presOf" srcId="{05ABE4C7-750A-47F2-A9F1-411DBF39D267}" destId="{39B4C0C0-FF45-4C43-A411-1335D83E7D6A}" srcOrd="0" destOrd="0" presId="urn:microsoft.com/office/officeart/2005/8/layout/default"/>
    <dgm:cxn modelId="{2CFB66AD-5441-4C1A-83FB-88B4798542A1}" type="presOf" srcId="{8BD8ABF5-A0E1-4CC0-BB78-C06BF388A20B}" destId="{3E05402B-9E79-4574-979C-57BA777D7702}" srcOrd="0" destOrd="0" presId="urn:microsoft.com/office/officeart/2005/8/layout/default"/>
    <dgm:cxn modelId="{24AC6CB9-A13D-48B7-884F-5A9598EA23F7}" srcId="{2673A891-3328-4A46-9DCB-6091D52F3B66}" destId="{12D87D25-0979-42B9-9C03-C737410EE8A7}" srcOrd="1" destOrd="0" parTransId="{50CE87DF-BE62-4F07-A411-CD238EE4EEC7}" sibTransId="{852752DA-C831-4EFB-9979-9579ED840F22}"/>
    <dgm:cxn modelId="{50D38052-8729-4252-AB63-7B5ADD2B0BEF}" type="presOf" srcId="{12D87D25-0979-42B9-9C03-C737410EE8A7}" destId="{BFF79BA6-BF47-427E-981D-C7194B1092E6}" srcOrd="0" destOrd="0" presId="urn:microsoft.com/office/officeart/2005/8/layout/default"/>
    <dgm:cxn modelId="{8817A5E1-0677-4430-AE2F-7AC646F31CDF}" srcId="{2673A891-3328-4A46-9DCB-6091D52F3B66}" destId="{1262BCA4-52A5-449F-B137-5ADD78A7C46A}" srcOrd="0" destOrd="0" parTransId="{851EF3DC-FC73-4221-B712-387FC32C7486}" sibTransId="{6275E140-692E-4B7B-AEDA-FA2CAC843242}"/>
    <dgm:cxn modelId="{ED15D4C4-32A0-4C21-B372-EBEB9F16C35B}" type="presParOf" srcId="{49CA468F-773C-41E8-A710-96A27BC43344}" destId="{5F9247E7-F8B9-41BD-AA2C-409FD6DD1E98}" srcOrd="0" destOrd="0" presId="urn:microsoft.com/office/officeart/2005/8/layout/default"/>
    <dgm:cxn modelId="{D69C7E39-6400-4100-89AF-2CE20B7DC612}" type="presParOf" srcId="{49CA468F-773C-41E8-A710-96A27BC43344}" destId="{1D08D4C6-5C02-4FCC-9747-7FD25F115287}" srcOrd="1" destOrd="0" presId="urn:microsoft.com/office/officeart/2005/8/layout/default"/>
    <dgm:cxn modelId="{7EDB27CF-5769-41B6-95A5-B4D75E648907}" type="presParOf" srcId="{49CA468F-773C-41E8-A710-96A27BC43344}" destId="{BFF79BA6-BF47-427E-981D-C7194B1092E6}" srcOrd="2" destOrd="0" presId="urn:microsoft.com/office/officeart/2005/8/layout/default"/>
    <dgm:cxn modelId="{327E40D6-22BF-41EF-BFBC-9C002815E158}" type="presParOf" srcId="{49CA468F-773C-41E8-A710-96A27BC43344}" destId="{486260F4-FAF4-470A-B812-97C09F0288B2}" srcOrd="3" destOrd="0" presId="urn:microsoft.com/office/officeart/2005/8/layout/default"/>
    <dgm:cxn modelId="{2F65FE75-0445-4EA0-891A-CC2404043730}" type="presParOf" srcId="{49CA468F-773C-41E8-A710-96A27BC43344}" destId="{A094DE9C-E929-4209-ABDD-96AD5B2FC0AC}" srcOrd="4" destOrd="0" presId="urn:microsoft.com/office/officeart/2005/8/layout/default"/>
    <dgm:cxn modelId="{F5456BF4-56A9-4460-8FBB-CFECC435E79A}" type="presParOf" srcId="{49CA468F-773C-41E8-A710-96A27BC43344}" destId="{85C80395-053D-4679-AE4D-646602BDB61E}" srcOrd="5" destOrd="0" presId="urn:microsoft.com/office/officeart/2005/8/layout/default"/>
    <dgm:cxn modelId="{AD67A34F-EEEB-44FE-BE35-6AE984438159}" type="presParOf" srcId="{49CA468F-773C-41E8-A710-96A27BC43344}" destId="{39B4C0C0-FF45-4C43-A411-1335D83E7D6A}" srcOrd="6" destOrd="0" presId="urn:microsoft.com/office/officeart/2005/8/layout/default"/>
    <dgm:cxn modelId="{8B82DD38-5B77-4234-8D7F-8536D0AC7FD9}" type="presParOf" srcId="{49CA468F-773C-41E8-A710-96A27BC43344}" destId="{193ADD93-16C2-49DD-B6C2-01B1E227D9C3}" srcOrd="7" destOrd="0" presId="urn:microsoft.com/office/officeart/2005/8/layout/default"/>
    <dgm:cxn modelId="{EF9D5156-35F9-4729-A8F1-83DF82BC6E9F}" type="presParOf" srcId="{49CA468F-773C-41E8-A710-96A27BC43344}" destId="{3E05402B-9E79-4574-979C-57BA777D770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1E6309-5E5C-4D81-858A-B69ECAF1A591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A8232BF-E6D9-4876-BCB9-7D42DB18C7EC}" type="pres">
      <dgm:prSet presAssocID="{731E6309-5E5C-4D81-858A-B69ECAF1A5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4B39E-AAAE-4AC2-AA25-2A02A48A6D6D}" type="presOf" srcId="{731E6309-5E5C-4D81-858A-B69ECAF1A591}" destId="{EA8232BF-E6D9-4876-BCB9-7D42DB18C7E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2903DE-285C-4812-884A-F8AF3D3270E9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C66CD74-9A45-4818-A8A5-6FCF719FBA0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i="0" dirty="0" smtClean="0">
              <a:latin typeface="Calibri (Основной текст)Calibri"/>
            </a:rPr>
            <a:t>Занятия- сказки</a:t>
          </a:r>
          <a:endParaRPr lang="ru-RU" sz="1600" b="1" i="0" dirty="0">
            <a:latin typeface="Calibri (Основной текст)Calibri"/>
          </a:endParaRPr>
        </a:p>
      </dgm:t>
    </dgm:pt>
    <dgm:pt modelId="{789BC634-A1CC-4C41-A02A-A87993A79EB9}" type="parTrans" cxnId="{192164B9-A8A1-4BE7-93E0-1B523EEC79A6}">
      <dgm:prSet/>
      <dgm:spPr/>
      <dgm:t>
        <a:bodyPr/>
        <a:lstStyle/>
        <a:p>
          <a:endParaRPr lang="ru-RU"/>
        </a:p>
      </dgm:t>
    </dgm:pt>
    <dgm:pt modelId="{32510689-6E9F-4F1F-9E97-24B2448EB43A}" type="sibTrans" cxnId="{192164B9-A8A1-4BE7-93E0-1B523EEC79A6}">
      <dgm:prSet/>
      <dgm:spPr/>
      <dgm:t>
        <a:bodyPr/>
        <a:lstStyle/>
        <a:p>
          <a:endParaRPr lang="ru-RU"/>
        </a:p>
      </dgm:t>
    </dgm:pt>
    <dgm:pt modelId="{B0A31283-E735-434E-83F8-841C9ED3CB7B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1" i="1" dirty="0" smtClean="0">
              <a:latin typeface="Calibri (Основной текст)Calibri"/>
            </a:rPr>
            <a:t>На первом этапе особая роль  в организации игровой и познавательной деятельности отводится взрослому. Он знакомит с персонажами сказок, подбирает игровые задания, играет и занимается вместе с детьми. В каждой игре присутствует сказочный герой, которому по сюжету нужно решить какую-либо проблему</a:t>
          </a:r>
          <a:endParaRPr lang="ru-RU" sz="1100" b="1" i="1" dirty="0">
            <a:latin typeface="Calibri (Основной текст)Calibri"/>
          </a:endParaRPr>
        </a:p>
      </dgm:t>
    </dgm:pt>
    <dgm:pt modelId="{B1ECD963-68B0-4AA2-AE8F-B10B3631DC7A}" type="parTrans" cxnId="{09483262-BF0B-4106-A011-73FD1EB7F75D}">
      <dgm:prSet/>
      <dgm:spPr/>
      <dgm:t>
        <a:bodyPr/>
        <a:lstStyle/>
        <a:p>
          <a:endParaRPr lang="ru-RU"/>
        </a:p>
      </dgm:t>
    </dgm:pt>
    <dgm:pt modelId="{B34D258B-25D6-49AF-8D6A-06DCE887FEF0}" type="sibTrans" cxnId="{09483262-BF0B-4106-A011-73FD1EB7F75D}">
      <dgm:prSet/>
      <dgm:spPr/>
      <dgm:t>
        <a:bodyPr/>
        <a:lstStyle/>
        <a:p>
          <a:endParaRPr lang="ru-RU"/>
        </a:p>
      </dgm:t>
    </dgm:pt>
    <dgm:pt modelId="{CFC745FE-5F8C-431C-8919-5F63B0D1E6D4}">
      <dgm:prSet phldrT="[Текст]" phldr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900" dirty="0"/>
        </a:p>
      </dgm:t>
    </dgm:pt>
    <dgm:pt modelId="{E8D961A8-E50C-41ED-B31A-C06BB7C629FA}" type="parTrans" cxnId="{4AC6F5B5-6D2C-4F05-AAFD-CD5EB8702543}">
      <dgm:prSet/>
      <dgm:spPr/>
      <dgm:t>
        <a:bodyPr/>
        <a:lstStyle/>
        <a:p>
          <a:endParaRPr lang="ru-RU"/>
        </a:p>
      </dgm:t>
    </dgm:pt>
    <dgm:pt modelId="{2A0CB82A-4159-4070-8D23-364F1D51CFBD}" type="sibTrans" cxnId="{4AC6F5B5-6D2C-4F05-AAFD-CD5EB8702543}">
      <dgm:prSet/>
      <dgm:spPr/>
      <dgm:t>
        <a:bodyPr/>
        <a:lstStyle/>
        <a:p>
          <a:endParaRPr lang="ru-RU"/>
        </a:p>
      </dgm:t>
    </dgm:pt>
    <dgm:pt modelId="{9B61EB20-EB2A-4B67-8B79-5370CDCD6A8C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i="1" dirty="0" smtClean="0">
              <a:latin typeface="Calibri (Основной текст)Calibri"/>
            </a:rPr>
            <a:t>Занятия</a:t>
          </a:r>
        </a:p>
        <a:p>
          <a:r>
            <a:rPr lang="ru-RU" sz="1600" b="1" i="1" dirty="0" smtClean="0">
              <a:latin typeface="Calibri (Основной текст)Calibri"/>
            </a:rPr>
            <a:t>-досуги</a:t>
          </a:r>
          <a:endParaRPr lang="ru-RU" sz="1600" b="1" i="1" dirty="0">
            <a:latin typeface="Calibri (Основной текст)Calibri"/>
          </a:endParaRPr>
        </a:p>
      </dgm:t>
    </dgm:pt>
    <dgm:pt modelId="{F14E8509-72C2-4036-99F3-7EDFF652C848}" type="parTrans" cxnId="{2B23A651-022D-49EA-AE06-912264056ABF}">
      <dgm:prSet/>
      <dgm:spPr/>
      <dgm:t>
        <a:bodyPr/>
        <a:lstStyle/>
        <a:p>
          <a:endParaRPr lang="ru-RU"/>
        </a:p>
      </dgm:t>
    </dgm:pt>
    <dgm:pt modelId="{B09BB0AB-0A09-4DDC-B947-3BC4E1B1C711}" type="sibTrans" cxnId="{2B23A651-022D-49EA-AE06-912264056ABF}">
      <dgm:prSet/>
      <dgm:spPr/>
      <dgm:t>
        <a:bodyPr/>
        <a:lstStyle/>
        <a:p>
          <a:endParaRPr lang="ru-RU"/>
        </a:p>
      </dgm:t>
    </dgm:pt>
    <dgm:pt modelId="{65AF2C18-E411-4E20-A7EF-C71C2D5119B8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200" b="1" i="1" dirty="0" smtClean="0">
              <a:latin typeface="Calibri (Основной текст)Calibri"/>
            </a:rPr>
            <a:t>Занятия-досуги включаю, как итоговое занятие на закрепление пройденного материала</a:t>
          </a:r>
          <a:endParaRPr lang="ru-RU" sz="1200" b="1" i="1" dirty="0">
            <a:latin typeface="Calibri (Основной текст)Calibri"/>
          </a:endParaRPr>
        </a:p>
      </dgm:t>
    </dgm:pt>
    <dgm:pt modelId="{F51BA55B-C1C3-430A-A4DC-235C2CC96A6C}" type="parTrans" cxnId="{C385DD44-8204-4782-B4ED-2168F352E17A}">
      <dgm:prSet/>
      <dgm:spPr/>
      <dgm:t>
        <a:bodyPr/>
        <a:lstStyle/>
        <a:p>
          <a:endParaRPr lang="ru-RU"/>
        </a:p>
      </dgm:t>
    </dgm:pt>
    <dgm:pt modelId="{C7F4E2D7-4F3C-4F21-8BBA-98176302430D}" type="sibTrans" cxnId="{C385DD44-8204-4782-B4ED-2168F352E17A}">
      <dgm:prSet/>
      <dgm:spPr/>
      <dgm:t>
        <a:bodyPr/>
        <a:lstStyle/>
        <a:p>
          <a:endParaRPr lang="ru-RU"/>
        </a:p>
      </dgm:t>
    </dgm:pt>
    <dgm:pt modelId="{9F4E235E-5DB9-4775-8B3C-B54DCFFF4FB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latin typeface="Calibri (Основной текст)Calibri"/>
            </a:rPr>
            <a:t>Интегрированные занятия</a:t>
          </a:r>
          <a:endParaRPr lang="ru-RU" sz="1400" b="1" i="1" dirty="0">
            <a:latin typeface="Calibri (Основной текст)Calibri"/>
          </a:endParaRPr>
        </a:p>
      </dgm:t>
    </dgm:pt>
    <dgm:pt modelId="{263EE614-1198-4255-A834-C3BE629CBDCE}" type="parTrans" cxnId="{69E13A09-B917-42D7-BFE0-335062F7DD41}">
      <dgm:prSet/>
      <dgm:spPr/>
      <dgm:t>
        <a:bodyPr/>
        <a:lstStyle/>
        <a:p>
          <a:endParaRPr lang="ru-RU"/>
        </a:p>
      </dgm:t>
    </dgm:pt>
    <dgm:pt modelId="{BE2538E4-ADB5-4BAB-B25A-163F83ADDD8B}" type="sibTrans" cxnId="{69E13A09-B917-42D7-BFE0-335062F7DD41}">
      <dgm:prSet/>
      <dgm:spPr/>
      <dgm:t>
        <a:bodyPr/>
        <a:lstStyle/>
        <a:p>
          <a:endParaRPr lang="ru-RU"/>
        </a:p>
      </dgm:t>
    </dgm:pt>
    <dgm:pt modelId="{54274A3C-451A-48AB-A198-B2D70E351F2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Calibri (Основной текст)Calibri"/>
            </a:rPr>
            <a:t>Образовательные ситуации</a:t>
          </a:r>
          <a:endParaRPr lang="ru-RU" sz="1400" b="1" i="1" dirty="0">
            <a:solidFill>
              <a:schemeClr val="bg1"/>
            </a:solidFill>
            <a:latin typeface="Calibri (Основной текст)Calibri"/>
          </a:endParaRPr>
        </a:p>
      </dgm:t>
    </dgm:pt>
    <dgm:pt modelId="{0305FD7F-504A-4304-A55F-BFF8987C41B5}" type="parTrans" cxnId="{FCA6DB5C-AD5F-41C1-ABCD-A6396F2E3508}">
      <dgm:prSet/>
      <dgm:spPr/>
      <dgm:t>
        <a:bodyPr/>
        <a:lstStyle/>
        <a:p>
          <a:endParaRPr lang="ru-RU"/>
        </a:p>
      </dgm:t>
    </dgm:pt>
    <dgm:pt modelId="{8B50048F-1C86-4706-B1AA-C561C0FC1081}" type="sibTrans" cxnId="{FCA6DB5C-AD5F-41C1-ABCD-A6396F2E3508}">
      <dgm:prSet/>
      <dgm:spPr/>
      <dgm:t>
        <a:bodyPr/>
        <a:lstStyle/>
        <a:p>
          <a:endParaRPr lang="ru-RU"/>
        </a:p>
      </dgm:t>
    </dgm:pt>
    <dgm:pt modelId="{8967DA46-F7B1-42C1-AA1E-1062ABA2F685}">
      <dgm:prSet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200" b="1" i="1" dirty="0" smtClean="0">
              <a:latin typeface="Calibri (Основной текст)Calibri"/>
            </a:rPr>
            <a:t>занятия из большого количества игр с небольшим набором игровых заданий. (Целесообразно проводить, когда дети давно играют и хорошо знают все игровые упражнения)</a:t>
          </a:r>
          <a:endParaRPr lang="ru-RU" sz="1200" b="1" i="1" dirty="0">
            <a:latin typeface="Calibri (Основной текст)Calibri"/>
          </a:endParaRPr>
        </a:p>
      </dgm:t>
    </dgm:pt>
    <dgm:pt modelId="{CB13380A-9911-401A-BF80-4CE887065202}" type="parTrans" cxnId="{AF23FCB6-30D4-4208-8981-53B6F7F06264}">
      <dgm:prSet/>
      <dgm:spPr/>
      <dgm:t>
        <a:bodyPr/>
        <a:lstStyle/>
        <a:p>
          <a:endParaRPr lang="ru-RU"/>
        </a:p>
      </dgm:t>
    </dgm:pt>
    <dgm:pt modelId="{8A42A68A-9B49-4A33-8F20-9E4816E9F4E3}" type="sibTrans" cxnId="{AF23FCB6-30D4-4208-8981-53B6F7F06264}">
      <dgm:prSet/>
      <dgm:spPr/>
      <dgm:t>
        <a:bodyPr/>
        <a:lstStyle/>
        <a:p>
          <a:endParaRPr lang="ru-RU"/>
        </a:p>
      </dgm:t>
    </dgm:pt>
    <dgm:pt modelId="{D858E6D7-479B-4F4D-AA45-C1D93FE11B5F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200" b="1" i="1" dirty="0" smtClean="0">
              <a:latin typeface="Calibri (Основной текст)Calibri"/>
            </a:rPr>
            <a:t>(Математика, развитие речи и изобразительная деятельность, экологическое образование и конструирование)</a:t>
          </a:r>
          <a:endParaRPr lang="ru-RU" sz="1200" b="1" i="1" dirty="0">
            <a:latin typeface="Calibri (Основной текст)Calibri"/>
          </a:endParaRPr>
        </a:p>
      </dgm:t>
    </dgm:pt>
    <dgm:pt modelId="{E2FE0093-4849-4230-BD07-165E30F92D0E}" type="parTrans" cxnId="{FED89972-A3CF-4563-B8D4-7A3F90ED4C89}">
      <dgm:prSet/>
      <dgm:spPr/>
      <dgm:t>
        <a:bodyPr/>
        <a:lstStyle/>
        <a:p>
          <a:endParaRPr lang="ru-RU"/>
        </a:p>
      </dgm:t>
    </dgm:pt>
    <dgm:pt modelId="{AE6D8314-24E2-4396-AA20-FB0C7BDC902D}" type="sibTrans" cxnId="{FED89972-A3CF-4563-B8D4-7A3F90ED4C89}">
      <dgm:prSet/>
      <dgm:spPr/>
      <dgm:t>
        <a:bodyPr/>
        <a:lstStyle/>
        <a:p>
          <a:endParaRPr lang="ru-RU"/>
        </a:p>
      </dgm:t>
    </dgm:pt>
    <dgm:pt modelId="{D55907EB-E386-4CDC-9A69-9963716DD34B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endParaRPr lang="ru-RU" sz="1200" b="1" i="1" dirty="0">
            <a:latin typeface="Calibri (Основной текст)Calibri"/>
          </a:endParaRPr>
        </a:p>
      </dgm:t>
    </dgm:pt>
    <dgm:pt modelId="{1F9B5F0F-79F4-4FC7-81E0-0ECFF2EE5AB2}" type="parTrans" cxnId="{5ED26848-3C26-42C4-91DF-1CC43A081D08}">
      <dgm:prSet/>
      <dgm:spPr/>
      <dgm:t>
        <a:bodyPr/>
        <a:lstStyle/>
        <a:p>
          <a:endParaRPr lang="ru-RU"/>
        </a:p>
      </dgm:t>
    </dgm:pt>
    <dgm:pt modelId="{8E390A7A-383B-4A77-80E8-74A7B703796E}" type="sibTrans" cxnId="{5ED26848-3C26-42C4-91DF-1CC43A081D08}">
      <dgm:prSet/>
      <dgm:spPr/>
      <dgm:t>
        <a:bodyPr/>
        <a:lstStyle/>
        <a:p>
          <a:endParaRPr lang="ru-RU"/>
        </a:p>
      </dgm:t>
    </dgm:pt>
    <dgm:pt modelId="{10B25F1E-EE3A-4B6B-8A45-C53C07E9C659}" type="pres">
      <dgm:prSet presAssocID="{362903DE-285C-4812-884A-F8AF3D3270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01DB5A-3943-4D6F-B535-A85FB17799A1}" type="pres">
      <dgm:prSet presAssocID="{4C66CD74-9A45-4818-A8A5-6FCF719FBA07}" presName="linNode" presStyleCnt="0"/>
      <dgm:spPr/>
    </dgm:pt>
    <dgm:pt modelId="{704946E0-5806-428D-B22C-65F850665EC5}" type="pres">
      <dgm:prSet presAssocID="{4C66CD74-9A45-4818-A8A5-6FCF719FBA07}" presName="parentShp" presStyleLbl="node1" presStyleIdx="0" presStyleCnt="4" custScaleX="45269" custLinFactNeighborX="-9" custLinFactNeighborY="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95AE4-6000-4876-8EF3-AC0EF2CD1789}" type="pres">
      <dgm:prSet presAssocID="{4C66CD74-9A45-4818-A8A5-6FCF719FBA07}" presName="childShp" presStyleLbl="bgAccFollowNode1" presStyleIdx="0" presStyleCnt="4" custScaleX="136633" custLinFactNeighborX="1562" custLinFactNeighborY="2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C0D15-24E6-4670-AA33-C5117E1E77E9}" type="pres">
      <dgm:prSet presAssocID="{32510689-6E9F-4F1F-9E97-24B2448EB43A}" presName="spacing" presStyleCnt="0"/>
      <dgm:spPr/>
    </dgm:pt>
    <dgm:pt modelId="{7A90FFE7-CF4F-4F64-B17A-CFE6768BC078}" type="pres">
      <dgm:prSet presAssocID="{9F4E235E-5DB9-4775-8B3C-B54DCFFF4FB9}" presName="linNode" presStyleCnt="0"/>
      <dgm:spPr/>
    </dgm:pt>
    <dgm:pt modelId="{CE257427-C464-4555-A494-DD649928EB77}" type="pres">
      <dgm:prSet presAssocID="{9F4E235E-5DB9-4775-8B3C-B54DCFFF4FB9}" presName="parentShp" presStyleLbl="node1" presStyleIdx="1" presStyleCnt="4" custScaleX="45901" custLinFactNeighborX="-19672" custLinFactNeighborY="6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2BFF6-63F9-4A13-8068-94248E9BB10C}" type="pres">
      <dgm:prSet presAssocID="{9F4E235E-5DB9-4775-8B3C-B54DCFFF4FB9}" presName="childShp" presStyleLbl="bgAccFollowNode1" presStyleIdx="1" presStyleCnt="4" custScaleX="134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A0464-2D17-4632-89D4-A23440AA56D7}" type="pres">
      <dgm:prSet presAssocID="{BE2538E4-ADB5-4BAB-B25A-163F83ADDD8B}" presName="spacing" presStyleCnt="0"/>
      <dgm:spPr/>
    </dgm:pt>
    <dgm:pt modelId="{B0DF57F9-190F-4AE7-B4F1-35E0D50D105B}" type="pres">
      <dgm:prSet presAssocID="{9B61EB20-EB2A-4B67-8B79-5370CDCD6A8C}" presName="linNode" presStyleCnt="0"/>
      <dgm:spPr/>
    </dgm:pt>
    <dgm:pt modelId="{709E50E4-2505-4D80-8B73-7383E2B77F34}" type="pres">
      <dgm:prSet presAssocID="{9B61EB20-EB2A-4B67-8B79-5370CDCD6A8C}" presName="parentShp" presStyleLbl="node1" presStyleIdx="2" presStyleCnt="4" custScaleX="45901" custLinFactNeighborX="-18033" custLinFactNeighborY="2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6F464-7F7E-4308-9E93-928C34058674}" type="pres">
      <dgm:prSet presAssocID="{9B61EB20-EB2A-4B67-8B79-5370CDCD6A8C}" presName="childShp" presStyleLbl="bgAccFollowNode1" presStyleIdx="2" presStyleCnt="4" custScaleX="134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2AB14-CAB7-4304-A4B9-7343283FBACF}" type="pres">
      <dgm:prSet presAssocID="{B09BB0AB-0A09-4DDC-B947-3BC4E1B1C711}" presName="spacing" presStyleCnt="0"/>
      <dgm:spPr/>
    </dgm:pt>
    <dgm:pt modelId="{40D9B5BE-960F-427D-A598-A7773E45174B}" type="pres">
      <dgm:prSet presAssocID="{54274A3C-451A-48AB-A198-B2D70E351F28}" presName="linNode" presStyleCnt="0"/>
      <dgm:spPr/>
    </dgm:pt>
    <dgm:pt modelId="{3802CFAB-1726-4A23-8AAF-93DFC20BFBD1}" type="pres">
      <dgm:prSet presAssocID="{54274A3C-451A-48AB-A198-B2D70E351F28}" presName="parentShp" presStyleLbl="node1" presStyleIdx="3" presStyleCnt="4" custScaleX="47543" custLinFactNeighborX="-1092" custLinFactNeighborY="-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6DE8C-9FF1-4599-88D9-399D870434D1}" type="pres">
      <dgm:prSet presAssocID="{54274A3C-451A-48AB-A198-B2D70E351F28}" presName="childShp" presStyleLbl="bgAccFollowNode1" presStyleIdx="3" presStyleCnt="4" custScaleX="132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26848-3C26-42C4-91DF-1CC43A081D08}" srcId="{9B61EB20-EB2A-4B67-8B79-5370CDCD6A8C}" destId="{D55907EB-E386-4CDC-9A69-9963716DD34B}" srcOrd="0" destOrd="0" parTransId="{1F9B5F0F-79F4-4FC7-81E0-0ECFF2EE5AB2}" sibTransId="{8E390A7A-383B-4A77-80E8-74A7B703796E}"/>
    <dgm:cxn modelId="{5EEBEE80-6554-4DD3-A983-60B155D395BA}" type="presOf" srcId="{9B61EB20-EB2A-4B67-8B79-5370CDCD6A8C}" destId="{709E50E4-2505-4D80-8B73-7383E2B77F34}" srcOrd="0" destOrd="0" presId="urn:microsoft.com/office/officeart/2005/8/layout/vList6"/>
    <dgm:cxn modelId="{FED89972-A3CF-4563-B8D4-7A3F90ED4C89}" srcId="{54274A3C-451A-48AB-A198-B2D70E351F28}" destId="{D858E6D7-479B-4F4D-AA45-C1D93FE11B5F}" srcOrd="0" destOrd="0" parTransId="{E2FE0093-4849-4230-BD07-165E30F92D0E}" sibTransId="{AE6D8314-24E2-4396-AA20-FB0C7BDC902D}"/>
    <dgm:cxn modelId="{C385DD44-8204-4782-B4ED-2168F352E17A}" srcId="{9B61EB20-EB2A-4B67-8B79-5370CDCD6A8C}" destId="{65AF2C18-E411-4E20-A7EF-C71C2D5119B8}" srcOrd="1" destOrd="0" parTransId="{F51BA55B-C1C3-430A-A4DC-235C2CC96A6C}" sibTransId="{C7F4E2D7-4F3C-4F21-8BBA-98176302430D}"/>
    <dgm:cxn modelId="{69E13A09-B917-42D7-BFE0-335062F7DD41}" srcId="{362903DE-285C-4812-884A-F8AF3D3270E9}" destId="{9F4E235E-5DB9-4775-8B3C-B54DCFFF4FB9}" srcOrd="1" destOrd="0" parTransId="{263EE614-1198-4255-A834-C3BE629CBDCE}" sibTransId="{BE2538E4-ADB5-4BAB-B25A-163F83ADDD8B}"/>
    <dgm:cxn modelId="{192164B9-A8A1-4BE7-93E0-1B523EEC79A6}" srcId="{362903DE-285C-4812-884A-F8AF3D3270E9}" destId="{4C66CD74-9A45-4818-A8A5-6FCF719FBA07}" srcOrd="0" destOrd="0" parTransId="{789BC634-A1CC-4C41-A02A-A87993A79EB9}" sibTransId="{32510689-6E9F-4F1F-9E97-24B2448EB43A}"/>
    <dgm:cxn modelId="{0F180E65-15DA-4284-825F-1E623191243F}" type="presOf" srcId="{362903DE-285C-4812-884A-F8AF3D3270E9}" destId="{10B25F1E-EE3A-4B6B-8A45-C53C07E9C659}" srcOrd="0" destOrd="0" presId="urn:microsoft.com/office/officeart/2005/8/layout/vList6"/>
    <dgm:cxn modelId="{E013E826-60A0-4F87-B2D1-65D4CA8CFDCF}" type="presOf" srcId="{54274A3C-451A-48AB-A198-B2D70E351F28}" destId="{3802CFAB-1726-4A23-8AAF-93DFC20BFBD1}" srcOrd="0" destOrd="0" presId="urn:microsoft.com/office/officeart/2005/8/layout/vList6"/>
    <dgm:cxn modelId="{1BF4B780-CDA7-4982-AD06-5233BB50F58A}" type="presOf" srcId="{D858E6D7-479B-4F4D-AA45-C1D93FE11B5F}" destId="{23A6DE8C-9FF1-4599-88D9-399D870434D1}" srcOrd="0" destOrd="0" presId="urn:microsoft.com/office/officeart/2005/8/layout/vList6"/>
    <dgm:cxn modelId="{AF23FCB6-30D4-4208-8981-53B6F7F06264}" srcId="{9F4E235E-5DB9-4775-8B3C-B54DCFFF4FB9}" destId="{8967DA46-F7B1-42C1-AA1E-1062ABA2F685}" srcOrd="0" destOrd="0" parTransId="{CB13380A-9911-401A-BF80-4CE887065202}" sibTransId="{8A42A68A-9B49-4A33-8F20-9E4816E9F4E3}"/>
    <dgm:cxn modelId="{2B23A651-022D-49EA-AE06-912264056ABF}" srcId="{362903DE-285C-4812-884A-F8AF3D3270E9}" destId="{9B61EB20-EB2A-4B67-8B79-5370CDCD6A8C}" srcOrd="2" destOrd="0" parTransId="{F14E8509-72C2-4036-99F3-7EDFF652C848}" sibTransId="{B09BB0AB-0A09-4DDC-B947-3BC4E1B1C711}"/>
    <dgm:cxn modelId="{7BB1226B-6C41-4745-A6E6-126D9B3FACD5}" type="presOf" srcId="{65AF2C18-E411-4E20-A7EF-C71C2D5119B8}" destId="{D516F464-7F7E-4308-9E93-928C34058674}" srcOrd="0" destOrd="1" presId="urn:microsoft.com/office/officeart/2005/8/layout/vList6"/>
    <dgm:cxn modelId="{043B7FFD-D563-4FBC-B8CC-FA243AD93822}" type="presOf" srcId="{D55907EB-E386-4CDC-9A69-9963716DD34B}" destId="{D516F464-7F7E-4308-9E93-928C34058674}" srcOrd="0" destOrd="0" presId="urn:microsoft.com/office/officeart/2005/8/layout/vList6"/>
    <dgm:cxn modelId="{879BB14A-DE86-4086-B93A-E494E56C4ADF}" type="presOf" srcId="{B0A31283-E735-434E-83F8-841C9ED3CB7B}" destId="{83E95AE4-6000-4876-8EF3-AC0EF2CD1789}" srcOrd="0" destOrd="0" presId="urn:microsoft.com/office/officeart/2005/8/layout/vList6"/>
    <dgm:cxn modelId="{58920A9D-461A-41CE-B846-2C5720F487F3}" type="presOf" srcId="{CFC745FE-5F8C-431C-8919-5F63B0D1E6D4}" destId="{83E95AE4-6000-4876-8EF3-AC0EF2CD1789}" srcOrd="0" destOrd="1" presId="urn:microsoft.com/office/officeart/2005/8/layout/vList6"/>
    <dgm:cxn modelId="{09483262-BF0B-4106-A011-73FD1EB7F75D}" srcId="{4C66CD74-9A45-4818-A8A5-6FCF719FBA07}" destId="{B0A31283-E735-434E-83F8-841C9ED3CB7B}" srcOrd="0" destOrd="0" parTransId="{B1ECD963-68B0-4AA2-AE8F-B10B3631DC7A}" sibTransId="{B34D258B-25D6-49AF-8D6A-06DCE887FEF0}"/>
    <dgm:cxn modelId="{7F4A5B18-E78C-41D4-806D-74B85F184E57}" type="presOf" srcId="{8967DA46-F7B1-42C1-AA1E-1062ABA2F685}" destId="{2EF2BFF6-63F9-4A13-8068-94248E9BB10C}" srcOrd="0" destOrd="0" presId="urn:microsoft.com/office/officeart/2005/8/layout/vList6"/>
    <dgm:cxn modelId="{FCA6DB5C-AD5F-41C1-ABCD-A6396F2E3508}" srcId="{362903DE-285C-4812-884A-F8AF3D3270E9}" destId="{54274A3C-451A-48AB-A198-B2D70E351F28}" srcOrd="3" destOrd="0" parTransId="{0305FD7F-504A-4304-A55F-BFF8987C41B5}" sibTransId="{8B50048F-1C86-4706-B1AA-C561C0FC1081}"/>
    <dgm:cxn modelId="{E343A32E-86AE-4193-90AF-302F15F55665}" type="presOf" srcId="{9F4E235E-5DB9-4775-8B3C-B54DCFFF4FB9}" destId="{CE257427-C464-4555-A494-DD649928EB77}" srcOrd="0" destOrd="0" presId="urn:microsoft.com/office/officeart/2005/8/layout/vList6"/>
    <dgm:cxn modelId="{4AC6F5B5-6D2C-4F05-AAFD-CD5EB8702543}" srcId="{4C66CD74-9A45-4818-A8A5-6FCF719FBA07}" destId="{CFC745FE-5F8C-431C-8919-5F63B0D1E6D4}" srcOrd="1" destOrd="0" parTransId="{E8D961A8-E50C-41ED-B31A-C06BB7C629FA}" sibTransId="{2A0CB82A-4159-4070-8D23-364F1D51CFBD}"/>
    <dgm:cxn modelId="{74FEAC33-553B-4A13-946C-B08D693DE685}" type="presOf" srcId="{4C66CD74-9A45-4818-A8A5-6FCF719FBA07}" destId="{704946E0-5806-428D-B22C-65F850665EC5}" srcOrd="0" destOrd="0" presId="urn:microsoft.com/office/officeart/2005/8/layout/vList6"/>
    <dgm:cxn modelId="{CF573562-4611-47B8-8EDF-438AD5275600}" type="presParOf" srcId="{10B25F1E-EE3A-4B6B-8A45-C53C07E9C659}" destId="{9901DB5A-3943-4D6F-B535-A85FB17799A1}" srcOrd="0" destOrd="0" presId="urn:microsoft.com/office/officeart/2005/8/layout/vList6"/>
    <dgm:cxn modelId="{8B5554E8-DAC6-45A9-A99A-DCAAEFD61F5B}" type="presParOf" srcId="{9901DB5A-3943-4D6F-B535-A85FB17799A1}" destId="{704946E0-5806-428D-B22C-65F850665EC5}" srcOrd="0" destOrd="0" presId="urn:microsoft.com/office/officeart/2005/8/layout/vList6"/>
    <dgm:cxn modelId="{157E5E2C-E27C-4D15-BBD5-3A2D6F166FE3}" type="presParOf" srcId="{9901DB5A-3943-4D6F-B535-A85FB17799A1}" destId="{83E95AE4-6000-4876-8EF3-AC0EF2CD1789}" srcOrd="1" destOrd="0" presId="urn:microsoft.com/office/officeart/2005/8/layout/vList6"/>
    <dgm:cxn modelId="{06D8FF08-D2B1-4124-BA1D-3E7BFF536A0D}" type="presParOf" srcId="{10B25F1E-EE3A-4B6B-8A45-C53C07E9C659}" destId="{409C0D15-24E6-4670-AA33-C5117E1E77E9}" srcOrd="1" destOrd="0" presId="urn:microsoft.com/office/officeart/2005/8/layout/vList6"/>
    <dgm:cxn modelId="{D78C252C-D8D3-40D2-BBAA-80924C2C3725}" type="presParOf" srcId="{10B25F1E-EE3A-4B6B-8A45-C53C07E9C659}" destId="{7A90FFE7-CF4F-4F64-B17A-CFE6768BC078}" srcOrd="2" destOrd="0" presId="urn:microsoft.com/office/officeart/2005/8/layout/vList6"/>
    <dgm:cxn modelId="{85A2F741-EB25-45AC-9CF8-FA7BB33ED908}" type="presParOf" srcId="{7A90FFE7-CF4F-4F64-B17A-CFE6768BC078}" destId="{CE257427-C464-4555-A494-DD649928EB77}" srcOrd="0" destOrd="0" presId="urn:microsoft.com/office/officeart/2005/8/layout/vList6"/>
    <dgm:cxn modelId="{4E6BFCD0-EBAD-40C5-94DB-DA0AF4F4DCE3}" type="presParOf" srcId="{7A90FFE7-CF4F-4F64-B17A-CFE6768BC078}" destId="{2EF2BFF6-63F9-4A13-8068-94248E9BB10C}" srcOrd="1" destOrd="0" presId="urn:microsoft.com/office/officeart/2005/8/layout/vList6"/>
    <dgm:cxn modelId="{12B82FEA-EBC9-467E-964F-574A938B93E6}" type="presParOf" srcId="{10B25F1E-EE3A-4B6B-8A45-C53C07E9C659}" destId="{6CEA0464-2D17-4632-89D4-A23440AA56D7}" srcOrd="3" destOrd="0" presId="urn:microsoft.com/office/officeart/2005/8/layout/vList6"/>
    <dgm:cxn modelId="{04B77F8E-368B-4A59-818E-BC2B7708DE67}" type="presParOf" srcId="{10B25F1E-EE3A-4B6B-8A45-C53C07E9C659}" destId="{B0DF57F9-190F-4AE7-B4F1-35E0D50D105B}" srcOrd="4" destOrd="0" presId="urn:microsoft.com/office/officeart/2005/8/layout/vList6"/>
    <dgm:cxn modelId="{5F4143AE-B741-42C5-A07D-10B3ED6B072A}" type="presParOf" srcId="{B0DF57F9-190F-4AE7-B4F1-35E0D50D105B}" destId="{709E50E4-2505-4D80-8B73-7383E2B77F34}" srcOrd="0" destOrd="0" presId="urn:microsoft.com/office/officeart/2005/8/layout/vList6"/>
    <dgm:cxn modelId="{928F7B77-4AE1-4BE8-9F21-0A70054F8440}" type="presParOf" srcId="{B0DF57F9-190F-4AE7-B4F1-35E0D50D105B}" destId="{D516F464-7F7E-4308-9E93-928C34058674}" srcOrd="1" destOrd="0" presId="urn:microsoft.com/office/officeart/2005/8/layout/vList6"/>
    <dgm:cxn modelId="{11A0355A-6C08-446D-A53A-4FE1C1CE4569}" type="presParOf" srcId="{10B25F1E-EE3A-4B6B-8A45-C53C07E9C659}" destId="{1252AB14-CAB7-4304-A4B9-7343283FBACF}" srcOrd="5" destOrd="0" presId="urn:microsoft.com/office/officeart/2005/8/layout/vList6"/>
    <dgm:cxn modelId="{787CF251-5738-4FA6-A80D-521139C185FD}" type="presParOf" srcId="{10B25F1E-EE3A-4B6B-8A45-C53C07E9C659}" destId="{40D9B5BE-960F-427D-A598-A7773E45174B}" srcOrd="6" destOrd="0" presId="urn:microsoft.com/office/officeart/2005/8/layout/vList6"/>
    <dgm:cxn modelId="{01CA8D9D-6466-4416-968E-160F88EE944D}" type="presParOf" srcId="{40D9B5BE-960F-427D-A598-A7773E45174B}" destId="{3802CFAB-1726-4A23-8AAF-93DFC20BFBD1}" srcOrd="0" destOrd="0" presId="urn:microsoft.com/office/officeart/2005/8/layout/vList6"/>
    <dgm:cxn modelId="{2F66E18D-1463-438C-B0E3-7B72B40C5A36}" type="presParOf" srcId="{40D9B5BE-960F-427D-A598-A7773E45174B}" destId="{23A6DE8C-9FF1-4599-88D9-399D870434D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F35BC8-B905-4686-AEBA-0074931B391E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F06254-A120-476E-850C-39E3BE5B4AD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/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Calibri (Основной текст)Calibri"/>
            </a:rPr>
            <a:t>Словесный</a:t>
          </a:r>
          <a:r>
            <a:rPr lang="ru-RU" sz="3400" dirty="0" smtClean="0"/>
            <a:t> </a:t>
          </a:r>
          <a:endParaRPr lang="ru-RU" sz="3400" dirty="0"/>
        </a:p>
      </dgm:t>
    </dgm:pt>
    <dgm:pt modelId="{C7611129-7652-4465-81D4-123B536CB3EB}" type="parTrans" cxnId="{A4340520-3263-4FFA-B6D5-4EA7E6C9953F}">
      <dgm:prSet/>
      <dgm:spPr/>
      <dgm:t>
        <a:bodyPr/>
        <a:lstStyle/>
        <a:p>
          <a:endParaRPr lang="ru-RU"/>
        </a:p>
      </dgm:t>
    </dgm:pt>
    <dgm:pt modelId="{283422A0-A3A7-48F8-92CE-B7FFF9BE2CCD}" type="sibTrans" cxnId="{A4340520-3263-4FFA-B6D5-4EA7E6C9953F}">
      <dgm:prSet/>
      <dgm:spPr/>
      <dgm:t>
        <a:bodyPr/>
        <a:lstStyle/>
        <a:p>
          <a:endParaRPr lang="ru-RU"/>
        </a:p>
      </dgm:t>
    </dgm:pt>
    <dgm:pt modelId="{FDA2892D-63A7-44FD-B749-5B43AB234713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accent3">
                  <a:lumMod val="50000"/>
                </a:schemeClr>
              </a:solidFill>
              <a:latin typeface="Calibri (Основной текст)Calibri"/>
            </a:rPr>
            <a:t>Объяснение педагога, рассказ, знакомство с содержанием игры, анализ достигнутого результата</a:t>
          </a:r>
          <a:endParaRPr lang="ru-RU" sz="1400" b="1" i="1" dirty="0">
            <a:solidFill>
              <a:schemeClr val="accent3">
                <a:lumMod val="50000"/>
              </a:schemeClr>
            </a:solidFill>
            <a:latin typeface="Calibri (Основной текст)Calibri"/>
          </a:endParaRPr>
        </a:p>
      </dgm:t>
    </dgm:pt>
    <dgm:pt modelId="{103BB6A4-021B-47B9-AF4A-F47FF09F2880}" type="parTrans" cxnId="{50A777EC-B212-4416-BA5E-F1ECFC3509B3}">
      <dgm:prSet/>
      <dgm:spPr/>
      <dgm:t>
        <a:bodyPr/>
        <a:lstStyle/>
        <a:p>
          <a:endParaRPr lang="ru-RU"/>
        </a:p>
      </dgm:t>
    </dgm:pt>
    <dgm:pt modelId="{F294C242-6C11-4135-8130-655A0C8DAC83}" type="sibTrans" cxnId="{50A777EC-B212-4416-BA5E-F1ECFC3509B3}">
      <dgm:prSet/>
      <dgm:spPr/>
      <dgm:t>
        <a:bodyPr/>
        <a:lstStyle/>
        <a:p>
          <a:endParaRPr lang="ru-RU"/>
        </a:p>
      </dgm:t>
    </dgm:pt>
    <dgm:pt modelId="{20EA6994-216C-479B-952F-1F48202D888B}">
      <dgm:prSet phldrT="[Текст]" custT="1"/>
      <dgm:spPr>
        <a:solidFill>
          <a:srgbClr val="CCFF99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Calibri (Основной текст)Calibri"/>
            </a:rPr>
            <a:t>Наглядный</a:t>
          </a:r>
          <a:endParaRPr lang="ru-RU" sz="1600" b="1" i="1" dirty="0">
            <a:solidFill>
              <a:srgbClr val="FF0000"/>
            </a:solidFill>
            <a:latin typeface="Calibri (Основной текст)Calibri"/>
          </a:endParaRPr>
        </a:p>
      </dgm:t>
    </dgm:pt>
    <dgm:pt modelId="{FF8FD213-9503-4A05-AB85-C3F75F9E47D7}" type="parTrans" cxnId="{D702C84A-C564-47E5-9136-A1A18F1A0AF7}">
      <dgm:prSet/>
      <dgm:spPr/>
      <dgm:t>
        <a:bodyPr/>
        <a:lstStyle/>
        <a:p>
          <a:endParaRPr lang="ru-RU"/>
        </a:p>
      </dgm:t>
    </dgm:pt>
    <dgm:pt modelId="{9636AD69-8C1A-4E1E-91E8-52E13F46C2DA}" type="sibTrans" cxnId="{D702C84A-C564-47E5-9136-A1A18F1A0AF7}">
      <dgm:prSet/>
      <dgm:spPr/>
      <dgm:t>
        <a:bodyPr/>
        <a:lstStyle/>
        <a:p>
          <a:endParaRPr lang="ru-RU"/>
        </a:p>
      </dgm:t>
    </dgm:pt>
    <dgm:pt modelId="{12871337-4807-4A4F-8A2F-E390BE1FAF6A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accent3">
                  <a:lumMod val="50000"/>
                </a:schemeClr>
              </a:solidFill>
              <a:latin typeface="Calibri (Основной текст)Calibri"/>
            </a:rPr>
            <a:t>При рассматривании схем, знакомство с персонажами игровых технологий</a:t>
          </a:r>
          <a:endParaRPr lang="ru-RU" sz="1400" b="1" i="1" dirty="0">
            <a:solidFill>
              <a:schemeClr val="accent3">
                <a:lumMod val="50000"/>
              </a:schemeClr>
            </a:solidFill>
            <a:latin typeface="Calibri (Основной текст)Calibri"/>
          </a:endParaRPr>
        </a:p>
      </dgm:t>
    </dgm:pt>
    <dgm:pt modelId="{DB64D93F-AAE6-487D-890E-ECEB0327206C}" type="parTrans" cxnId="{855BCA6E-4956-49EB-BD98-B0E154506B04}">
      <dgm:prSet/>
      <dgm:spPr/>
      <dgm:t>
        <a:bodyPr/>
        <a:lstStyle/>
        <a:p>
          <a:endParaRPr lang="ru-RU"/>
        </a:p>
      </dgm:t>
    </dgm:pt>
    <dgm:pt modelId="{82CF6415-4F0D-4FFA-8618-1DD32E21FD21}" type="sibTrans" cxnId="{855BCA6E-4956-49EB-BD98-B0E154506B04}">
      <dgm:prSet/>
      <dgm:spPr/>
      <dgm:t>
        <a:bodyPr/>
        <a:lstStyle/>
        <a:p>
          <a:endParaRPr lang="ru-RU"/>
        </a:p>
      </dgm:t>
    </dgm:pt>
    <dgm:pt modelId="{E38EFF3B-CB5C-4947-9739-94FC6CBFA1A7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accent3">
                  <a:lumMod val="50000"/>
                </a:schemeClr>
              </a:solidFill>
              <a:latin typeface="Calibri (Основной текст)Calibri"/>
            </a:rPr>
            <a:t>Манипуляции с играми, показ примера, самостоятельная деятельность</a:t>
          </a:r>
          <a:endParaRPr lang="ru-RU" sz="1400" b="1" i="1" dirty="0">
            <a:solidFill>
              <a:schemeClr val="accent3">
                <a:lumMod val="50000"/>
              </a:schemeClr>
            </a:solidFill>
            <a:latin typeface="Calibri (Основной текст)Calibri"/>
          </a:endParaRPr>
        </a:p>
      </dgm:t>
    </dgm:pt>
    <dgm:pt modelId="{68171EE1-5123-46A5-826E-4C9657208A92}" type="parTrans" cxnId="{EEE97F6D-E6F0-411C-9CFA-BF36617F3152}">
      <dgm:prSet/>
      <dgm:spPr/>
      <dgm:t>
        <a:bodyPr/>
        <a:lstStyle/>
        <a:p>
          <a:endParaRPr lang="ru-RU"/>
        </a:p>
      </dgm:t>
    </dgm:pt>
    <dgm:pt modelId="{F278B8CA-D2D6-4948-8FB8-1B180621F358}" type="sibTrans" cxnId="{EEE97F6D-E6F0-411C-9CFA-BF36617F3152}">
      <dgm:prSet/>
      <dgm:spPr/>
      <dgm:t>
        <a:bodyPr/>
        <a:lstStyle/>
        <a:p>
          <a:endParaRPr lang="ru-RU"/>
        </a:p>
      </dgm:t>
    </dgm:pt>
    <dgm:pt modelId="{78B389BF-EACC-4231-8C14-EE4940AEE2C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Calibri (Основной текст)Calibri"/>
            </a:rPr>
            <a:t>Практический</a:t>
          </a:r>
          <a:endParaRPr lang="ru-RU" sz="1600" b="1" i="1" dirty="0">
            <a:solidFill>
              <a:srgbClr val="FF0000"/>
            </a:solidFill>
            <a:latin typeface="Calibri (Основной текст)Calibri"/>
          </a:endParaRPr>
        </a:p>
      </dgm:t>
    </dgm:pt>
    <dgm:pt modelId="{8E090321-D8D1-4A47-90C0-540717C73AEE}" type="sibTrans" cxnId="{14F1FA6B-7D15-402A-8F88-59524B9D20D0}">
      <dgm:prSet/>
      <dgm:spPr/>
      <dgm:t>
        <a:bodyPr/>
        <a:lstStyle/>
        <a:p>
          <a:endParaRPr lang="ru-RU"/>
        </a:p>
      </dgm:t>
    </dgm:pt>
    <dgm:pt modelId="{F2BD076C-1B97-4DE1-862D-CCACAF086B02}" type="parTrans" cxnId="{14F1FA6B-7D15-402A-8F88-59524B9D20D0}">
      <dgm:prSet/>
      <dgm:spPr/>
      <dgm:t>
        <a:bodyPr/>
        <a:lstStyle/>
        <a:p>
          <a:endParaRPr lang="ru-RU"/>
        </a:p>
      </dgm:t>
    </dgm:pt>
    <dgm:pt modelId="{4C358695-5C0C-4E2B-A2DC-E493619F9CAF}" type="pres">
      <dgm:prSet presAssocID="{0EF35BC8-B905-4686-AEBA-0074931B39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1A3461-D3CB-4E4F-92B9-73FC13E6A3FE}" type="pres">
      <dgm:prSet presAssocID="{9FF06254-A120-476E-850C-39E3BE5B4AD4}" presName="circle1" presStyleLbl="node1" presStyleIdx="0" presStyleCnt="3"/>
      <dgm:spPr>
        <a:solidFill>
          <a:schemeClr val="accent6">
            <a:lumMod val="75000"/>
          </a:schemeClr>
        </a:solidFill>
      </dgm:spPr>
    </dgm:pt>
    <dgm:pt modelId="{671BD51C-8E80-4CA5-B184-37493CB5786C}" type="pres">
      <dgm:prSet presAssocID="{9FF06254-A120-476E-850C-39E3BE5B4AD4}" presName="space" presStyleCnt="0"/>
      <dgm:spPr/>
    </dgm:pt>
    <dgm:pt modelId="{39878434-47CF-4CD3-B261-F63AA03F0B24}" type="pres">
      <dgm:prSet presAssocID="{9FF06254-A120-476E-850C-39E3BE5B4AD4}" presName="rect1" presStyleLbl="alignAcc1" presStyleIdx="0" presStyleCnt="3"/>
      <dgm:spPr/>
      <dgm:t>
        <a:bodyPr/>
        <a:lstStyle/>
        <a:p>
          <a:endParaRPr lang="ru-RU"/>
        </a:p>
      </dgm:t>
    </dgm:pt>
    <dgm:pt modelId="{454C8100-0A83-4D4F-9811-8D5AE3395A76}" type="pres">
      <dgm:prSet presAssocID="{20EA6994-216C-479B-952F-1F48202D888B}" presName="vertSpace2" presStyleLbl="node1" presStyleIdx="0" presStyleCnt="3"/>
      <dgm:spPr/>
    </dgm:pt>
    <dgm:pt modelId="{804C414F-2848-4144-A7A4-6EF8A9653398}" type="pres">
      <dgm:prSet presAssocID="{20EA6994-216C-479B-952F-1F48202D888B}" presName="circle2" presStyleLbl="node1" presStyleIdx="1" presStyleCnt="3"/>
      <dgm:spPr/>
    </dgm:pt>
    <dgm:pt modelId="{AF19BDB1-8787-4A1A-B291-0AFDAFB47EA1}" type="pres">
      <dgm:prSet presAssocID="{20EA6994-216C-479B-952F-1F48202D888B}" presName="rect2" presStyleLbl="alignAcc1" presStyleIdx="1" presStyleCnt="3" custLinFactNeighborX="185" custLinFactNeighborY="2206"/>
      <dgm:spPr/>
      <dgm:t>
        <a:bodyPr/>
        <a:lstStyle/>
        <a:p>
          <a:endParaRPr lang="ru-RU"/>
        </a:p>
      </dgm:t>
    </dgm:pt>
    <dgm:pt modelId="{D11F51E9-8337-4895-BC0D-C28E2504204F}" type="pres">
      <dgm:prSet presAssocID="{78B389BF-EACC-4231-8C14-EE4940AEE2CE}" presName="vertSpace3" presStyleLbl="node1" presStyleIdx="1" presStyleCnt="3"/>
      <dgm:spPr/>
    </dgm:pt>
    <dgm:pt modelId="{57D4FB92-314F-439E-A56F-ADF69F4C00C6}" type="pres">
      <dgm:prSet presAssocID="{78B389BF-EACC-4231-8C14-EE4940AEE2CE}" presName="circle3" presStyleLbl="node1" presStyleIdx="2" presStyleCnt="3"/>
      <dgm:spPr/>
    </dgm:pt>
    <dgm:pt modelId="{B64EDCB4-B15C-41CC-8D13-07238E5AAB11}" type="pres">
      <dgm:prSet presAssocID="{78B389BF-EACC-4231-8C14-EE4940AEE2CE}" presName="rect3" presStyleLbl="alignAcc1" presStyleIdx="2" presStyleCnt="3" custLinFactNeighborX="-311" custLinFactNeighborY="4045"/>
      <dgm:spPr/>
      <dgm:t>
        <a:bodyPr/>
        <a:lstStyle/>
        <a:p>
          <a:endParaRPr lang="ru-RU"/>
        </a:p>
      </dgm:t>
    </dgm:pt>
    <dgm:pt modelId="{DEA6C317-4CC3-49B3-822B-3B357F494863}" type="pres">
      <dgm:prSet presAssocID="{9FF06254-A120-476E-850C-39E3BE5B4AD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4481C-45C0-4D5B-A621-C603ACC7109B}" type="pres">
      <dgm:prSet presAssocID="{9FF06254-A120-476E-850C-39E3BE5B4AD4}" presName="rect1ChTx" presStyleLbl="alignAcc1" presStyleIdx="2" presStyleCnt="3" custScaleX="120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14C0A-1CB7-4662-B9B3-4914C5C8C9A0}" type="pres">
      <dgm:prSet presAssocID="{20EA6994-216C-479B-952F-1F48202D888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48127-9C28-4FF7-8A06-6338DE50027F}" type="pres">
      <dgm:prSet presAssocID="{20EA6994-216C-479B-952F-1F48202D888B}" presName="rect2ChTx" presStyleLbl="alignAcc1" presStyleIdx="2" presStyleCnt="3" custScaleX="125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06360-CC33-43EE-9B99-72FD2043AEAD}" type="pres">
      <dgm:prSet presAssocID="{78B389BF-EACC-4231-8C14-EE4940AEE2C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E8EC9-413A-41D6-A80F-79D8C03227BD}" type="pres">
      <dgm:prSet presAssocID="{78B389BF-EACC-4231-8C14-EE4940AEE2CE}" presName="rect3ChTx" presStyleLbl="alignAcc1" presStyleIdx="2" presStyleCnt="3" custScaleX="136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2ABD5-BD2E-46C0-98DF-F6227B7DF359}" type="presOf" srcId="{9FF06254-A120-476E-850C-39E3BE5B4AD4}" destId="{39878434-47CF-4CD3-B261-F63AA03F0B24}" srcOrd="0" destOrd="0" presId="urn:microsoft.com/office/officeart/2005/8/layout/target3"/>
    <dgm:cxn modelId="{14F1FA6B-7D15-402A-8F88-59524B9D20D0}" srcId="{0EF35BC8-B905-4686-AEBA-0074931B391E}" destId="{78B389BF-EACC-4231-8C14-EE4940AEE2CE}" srcOrd="2" destOrd="0" parTransId="{F2BD076C-1B97-4DE1-862D-CCACAF086B02}" sibTransId="{8E090321-D8D1-4A47-90C0-540717C73AEE}"/>
    <dgm:cxn modelId="{A57E7A9A-43C7-4041-B0CB-FDBEFB33FAB4}" type="presOf" srcId="{20EA6994-216C-479B-952F-1F48202D888B}" destId="{AF19BDB1-8787-4A1A-B291-0AFDAFB47EA1}" srcOrd="0" destOrd="0" presId="urn:microsoft.com/office/officeart/2005/8/layout/target3"/>
    <dgm:cxn modelId="{50A777EC-B212-4416-BA5E-F1ECFC3509B3}" srcId="{9FF06254-A120-476E-850C-39E3BE5B4AD4}" destId="{FDA2892D-63A7-44FD-B749-5B43AB234713}" srcOrd="0" destOrd="0" parTransId="{103BB6A4-021B-47B9-AF4A-F47FF09F2880}" sibTransId="{F294C242-6C11-4135-8130-655A0C8DAC83}"/>
    <dgm:cxn modelId="{BC61B013-63CC-49C3-8D39-17BBE8E593F9}" type="presOf" srcId="{0EF35BC8-B905-4686-AEBA-0074931B391E}" destId="{4C358695-5C0C-4E2B-A2DC-E493619F9CAF}" srcOrd="0" destOrd="0" presId="urn:microsoft.com/office/officeart/2005/8/layout/target3"/>
    <dgm:cxn modelId="{41E81D7E-1BDF-42E6-8C90-ECA98CDEB27F}" type="presOf" srcId="{E38EFF3B-CB5C-4947-9739-94FC6CBFA1A7}" destId="{BCEE8EC9-413A-41D6-A80F-79D8C03227BD}" srcOrd="0" destOrd="0" presId="urn:microsoft.com/office/officeart/2005/8/layout/target3"/>
    <dgm:cxn modelId="{D702C84A-C564-47E5-9136-A1A18F1A0AF7}" srcId="{0EF35BC8-B905-4686-AEBA-0074931B391E}" destId="{20EA6994-216C-479B-952F-1F48202D888B}" srcOrd="1" destOrd="0" parTransId="{FF8FD213-9503-4A05-AB85-C3F75F9E47D7}" sibTransId="{9636AD69-8C1A-4E1E-91E8-52E13F46C2DA}"/>
    <dgm:cxn modelId="{E79FC5BA-2812-499E-8059-30DBC07AF425}" type="presOf" srcId="{78B389BF-EACC-4231-8C14-EE4940AEE2CE}" destId="{B64EDCB4-B15C-41CC-8D13-07238E5AAB11}" srcOrd="0" destOrd="0" presId="urn:microsoft.com/office/officeart/2005/8/layout/target3"/>
    <dgm:cxn modelId="{5E6A70F7-71E6-4033-BF70-989D1B278D17}" type="presOf" srcId="{78B389BF-EACC-4231-8C14-EE4940AEE2CE}" destId="{EF906360-CC33-43EE-9B99-72FD2043AEAD}" srcOrd="1" destOrd="0" presId="urn:microsoft.com/office/officeart/2005/8/layout/target3"/>
    <dgm:cxn modelId="{A04684DF-B103-4D39-908C-FAE745FF310E}" type="presOf" srcId="{12871337-4807-4A4F-8A2F-E390BE1FAF6A}" destId="{44448127-9C28-4FF7-8A06-6338DE50027F}" srcOrd="0" destOrd="0" presId="urn:microsoft.com/office/officeart/2005/8/layout/target3"/>
    <dgm:cxn modelId="{855BCA6E-4956-49EB-BD98-B0E154506B04}" srcId="{20EA6994-216C-479B-952F-1F48202D888B}" destId="{12871337-4807-4A4F-8A2F-E390BE1FAF6A}" srcOrd="0" destOrd="0" parTransId="{DB64D93F-AAE6-487D-890E-ECEB0327206C}" sibTransId="{82CF6415-4F0D-4FFA-8618-1DD32E21FD21}"/>
    <dgm:cxn modelId="{EEE97F6D-E6F0-411C-9CFA-BF36617F3152}" srcId="{78B389BF-EACC-4231-8C14-EE4940AEE2CE}" destId="{E38EFF3B-CB5C-4947-9739-94FC6CBFA1A7}" srcOrd="0" destOrd="0" parTransId="{68171EE1-5123-46A5-826E-4C9657208A92}" sibTransId="{F278B8CA-D2D6-4948-8FB8-1B180621F358}"/>
    <dgm:cxn modelId="{A4340520-3263-4FFA-B6D5-4EA7E6C9953F}" srcId="{0EF35BC8-B905-4686-AEBA-0074931B391E}" destId="{9FF06254-A120-476E-850C-39E3BE5B4AD4}" srcOrd="0" destOrd="0" parTransId="{C7611129-7652-4465-81D4-123B536CB3EB}" sibTransId="{283422A0-A3A7-48F8-92CE-B7FFF9BE2CCD}"/>
    <dgm:cxn modelId="{F5BF4194-F992-45EC-A2E6-6796F6E2B235}" type="presOf" srcId="{9FF06254-A120-476E-850C-39E3BE5B4AD4}" destId="{DEA6C317-4CC3-49B3-822B-3B357F494863}" srcOrd="1" destOrd="0" presId="urn:microsoft.com/office/officeart/2005/8/layout/target3"/>
    <dgm:cxn modelId="{AFCC606D-B9C8-41B1-8B2E-796BF4E87B57}" type="presOf" srcId="{20EA6994-216C-479B-952F-1F48202D888B}" destId="{B7A14C0A-1CB7-4662-B9B3-4914C5C8C9A0}" srcOrd="1" destOrd="0" presId="urn:microsoft.com/office/officeart/2005/8/layout/target3"/>
    <dgm:cxn modelId="{CEEE4DDA-1D34-40EF-92FB-14D1952B568B}" type="presOf" srcId="{FDA2892D-63A7-44FD-B749-5B43AB234713}" destId="{C914481C-45C0-4D5B-A621-C603ACC7109B}" srcOrd="0" destOrd="0" presId="urn:microsoft.com/office/officeart/2005/8/layout/target3"/>
    <dgm:cxn modelId="{983A12C3-F174-43B4-8FEF-3DE1F10E3971}" type="presParOf" srcId="{4C358695-5C0C-4E2B-A2DC-E493619F9CAF}" destId="{8E1A3461-D3CB-4E4F-92B9-73FC13E6A3FE}" srcOrd="0" destOrd="0" presId="urn:microsoft.com/office/officeart/2005/8/layout/target3"/>
    <dgm:cxn modelId="{B245F89D-096C-41F4-9E4D-A76C4B0A380A}" type="presParOf" srcId="{4C358695-5C0C-4E2B-A2DC-E493619F9CAF}" destId="{671BD51C-8E80-4CA5-B184-37493CB5786C}" srcOrd="1" destOrd="0" presId="urn:microsoft.com/office/officeart/2005/8/layout/target3"/>
    <dgm:cxn modelId="{F6091286-957A-4405-999F-0644650CF360}" type="presParOf" srcId="{4C358695-5C0C-4E2B-A2DC-E493619F9CAF}" destId="{39878434-47CF-4CD3-B261-F63AA03F0B24}" srcOrd="2" destOrd="0" presId="urn:microsoft.com/office/officeart/2005/8/layout/target3"/>
    <dgm:cxn modelId="{25A50F16-1535-425C-98BF-5ECF2BC3B2DB}" type="presParOf" srcId="{4C358695-5C0C-4E2B-A2DC-E493619F9CAF}" destId="{454C8100-0A83-4D4F-9811-8D5AE3395A76}" srcOrd="3" destOrd="0" presId="urn:microsoft.com/office/officeart/2005/8/layout/target3"/>
    <dgm:cxn modelId="{F0CC103B-2470-4560-AF14-FF3309DCC20C}" type="presParOf" srcId="{4C358695-5C0C-4E2B-A2DC-E493619F9CAF}" destId="{804C414F-2848-4144-A7A4-6EF8A9653398}" srcOrd="4" destOrd="0" presId="urn:microsoft.com/office/officeart/2005/8/layout/target3"/>
    <dgm:cxn modelId="{96BDB2A5-AE9B-43BF-A684-5684D4D7C155}" type="presParOf" srcId="{4C358695-5C0C-4E2B-A2DC-E493619F9CAF}" destId="{AF19BDB1-8787-4A1A-B291-0AFDAFB47EA1}" srcOrd="5" destOrd="0" presId="urn:microsoft.com/office/officeart/2005/8/layout/target3"/>
    <dgm:cxn modelId="{2A4252C2-99BC-431B-A72B-CFCAE4438EEE}" type="presParOf" srcId="{4C358695-5C0C-4E2B-A2DC-E493619F9CAF}" destId="{D11F51E9-8337-4895-BC0D-C28E2504204F}" srcOrd="6" destOrd="0" presId="urn:microsoft.com/office/officeart/2005/8/layout/target3"/>
    <dgm:cxn modelId="{A0EA8A9C-005D-4857-AAB0-AB4AFF998346}" type="presParOf" srcId="{4C358695-5C0C-4E2B-A2DC-E493619F9CAF}" destId="{57D4FB92-314F-439E-A56F-ADF69F4C00C6}" srcOrd="7" destOrd="0" presId="urn:microsoft.com/office/officeart/2005/8/layout/target3"/>
    <dgm:cxn modelId="{4708FD14-63E3-4A1C-BCFA-C47BE2A5B114}" type="presParOf" srcId="{4C358695-5C0C-4E2B-A2DC-E493619F9CAF}" destId="{B64EDCB4-B15C-41CC-8D13-07238E5AAB11}" srcOrd="8" destOrd="0" presId="urn:microsoft.com/office/officeart/2005/8/layout/target3"/>
    <dgm:cxn modelId="{2E6E3C6E-FC3E-478A-846F-777E763F15E7}" type="presParOf" srcId="{4C358695-5C0C-4E2B-A2DC-E493619F9CAF}" destId="{DEA6C317-4CC3-49B3-822B-3B357F494863}" srcOrd="9" destOrd="0" presId="urn:microsoft.com/office/officeart/2005/8/layout/target3"/>
    <dgm:cxn modelId="{4F35CF4B-FF12-468B-9BB6-30563172D5C9}" type="presParOf" srcId="{4C358695-5C0C-4E2B-A2DC-E493619F9CAF}" destId="{C914481C-45C0-4D5B-A621-C603ACC7109B}" srcOrd="10" destOrd="0" presId="urn:microsoft.com/office/officeart/2005/8/layout/target3"/>
    <dgm:cxn modelId="{97E0F8AF-7C8A-4ED3-99E2-07DBCA48B590}" type="presParOf" srcId="{4C358695-5C0C-4E2B-A2DC-E493619F9CAF}" destId="{B7A14C0A-1CB7-4662-B9B3-4914C5C8C9A0}" srcOrd="11" destOrd="0" presId="urn:microsoft.com/office/officeart/2005/8/layout/target3"/>
    <dgm:cxn modelId="{31EA20B1-9E93-4D29-8DE7-0028E6457DA5}" type="presParOf" srcId="{4C358695-5C0C-4E2B-A2DC-E493619F9CAF}" destId="{44448127-9C28-4FF7-8A06-6338DE50027F}" srcOrd="12" destOrd="0" presId="urn:microsoft.com/office/officeart/2005/8/layout/target3"/>
    <dgm:cxn modelId="{FDD6C71E-7D41-4C2D-9944-F47609A8F125}" type="presParOf" srcId="{4C358695-5C0C-4E2B-A2DC-E493619F9CAF}" destId="{EF906360-CC33-43EE-9B99-72FD2043AEAD}" srcOrd="13" destOrd="0" presId="urn:microsoft.com/office/officeart/2005/8/layout/target3"/>
    <dgm:cxn modelId="{AA9FE9EF-86B1-4F20-8D6C-86E359759D7E}" type="presParOf" srcId="{4C358695-5C0C-4E2B-A2DC-E493619F9CAF}" destId="{BCEE8EC9-413A-41D6-A80F-79D8C03227B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3D7349-49AD-4D90-B942-507A10DB6C62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rgbClr val="77933C"/>
        </a:solidFill>
        <a:ln w="57150" cap="flat" cmpd="sng" algn="ctr">
          <a:solidFill>
            <a:srgbClr val="CC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</a:t>
          </a:r>
          <a:endParaRPr lang="ru-RU" sz="1600" kern="1200" dirty="0"/>
        </a:p>
      </dsp:txBody>
      <dsp:txXfrm rot="5400000">
        <a:off x="-222429" y="225592"/>
        <a:ext cx="1482862" cy="1038004"/>
      </dsp:txXfrm>
    </dsp:sp>
    <dsp:sp modelId="{91D83BE6-0F3B-4B31-B542-0E14102A5B51}">
      <dsp:nvSpPr>
        <dsp:cNvPr id="0" name=""/>
        <dsp:cNvSpPr/>
      </dsp:nvSpPr>
      <dsp:spPr>
        <a:xfrm rot="5400000">
          <a:off x="4216194" y="-3129495"/>
          <a:ext cx="963860" cy="7229178"/>
        </a:xfrm>
        <a:prstGeom prst="round2SameRect">
          <a:avLst/>
        </a:prstGeom>
        <a:solidFill>
          <a:srgbClr val="CCFF99">
            <a:alpha val="89804"/>
          </a:srgbClr>
        </a:solidFill>
        <a:ln w="25400" cap="flat" cmpd="sng" algn="ctr">
          <a:solidFill>
            <a:srgbClr val="7793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3300"/>
              </a:solidFill>
            </a:rPr>
            <a:t> </a:t>
          </a:r>
          <a:r>
            <a:rPr lang="ru-RU" sz="1600" b="1" i="1" kern="1200" baseline="0" dirty="0" smtClean="0">
              <a:solidFill>
                <a:srgbClr val="003300"/>
              </a:solidFill>
              <a:latin typeface="Calibri (Основной текст)Calibri"/>
            </a:rPr>
            <a:t>Развитие</a:t>
          </a:r>
          <a:r>
            <a:rPr lang="ru-RU" sz="1600" b="1" i="1" kern="1200" dirty="0" smtClean="0">
              <a:solidFill>
                <a:srgbClr val="003300"/>
              </a:solidFill>
              <a:latin typeface="Calibri (Основной текст)Calibri"/>
            </a:rPr>
            <a:t> у детей вариативного мышления, фантазии, творческих способностей, умения аргументировать свои высказывания, строить простейшие умозаключения;</a:t>
          </a:r>
          <a:endParaRPr lang="ru-RU" sz="1600" b="1" i="1" kern="1200" dirty="0">
            <a:solidFill>
              <a:srgbClr val="003300"/>
            </a:solidFill>
            <a:latin typeface="Calibri (Основной текст)Calibri"/>
          </a:endParaRPr>
        </a:p>
      </dsp:txBody>
      <dsp:txXfrm rot="5400000">
        <a:off x="4216194" y="-3129495"/>
        <a:ext cx="963860" cy="7229178"/>
      </dsp:txXfrm>
    </dsp:sp>
    <dsp:sp modelId="{E39784DA-4A19-4B27-99AA-E9A210BB3148}">
      <dsp:nvSpPr>
        <dsp:cNvPr id="0" name=""/>
        <dsp:cNvSpPr/>
      </dsp:nvSpPr>
      <dsp:spPr>
        <a:xfrm rot="5400000">
          <a:off x="-151066" y="1509038"/>
          <a:ext cx="1482862" cy="1038004"/>
        </a:xfrm>
        <a:prstGeom prst="chevron">
          <a:avLst/>
        </a:prstGeom>
        <a:solidFill>
          <a:srgbClr val="77933C"/>
        </a:solidFill>
        <a:ln w="57150" cap="flat" cmpd="sng" algn="ctr">
          <a:solidFill>
            <a:srgbClr val="CC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</a:t>
          </a:r>
          <a:endParaRPr lang="ru-RU" sz="1600" kern="1200" dirty="0"/>
        </a:p>
      </dsp:txBody>
      <dsp:txXfrm rot="5400000">
        <a:off x="-151066" y="1509038"/>
        <a:ext cx="1482862" cy="1038004"/>
      </dsp:txXfrm>
    </dsp:sp>
    <dsp:sp modelId="{93AD7284-EFF6-455F-8BC3-E488239BD327}">
      <dsp:nvSpPr>
        <dsp:cNvPr id="0" name=""/>
        <dsp:cNvSpPr/>
      </dsp:nvSpPr>
      <dsp:spPr>
        <a:xfrm rot="5400000">
          <a:off x="4216194" y="-1887621"/>
          <a:ext cx="963860" cy="7320241"/>
        </a:xfrm>
        <a:prstGeom prst="round2SameRect">
          <a:avLst/>
        </a:prstGeom>
        <a:solidFill>
          <a:srgbClr val="CCFF99">
            <a:alpha val="90000"/>
          </a:srgbClr>
        </a:solidFill>
        <a:ln w="25400" cap="flat" cmpd="sng" algn="ctr">
          <a:solidFill>
            <a:srgbClr val="7793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3300"/>
              </a:solidFill>
            </a:rPr>
            <a:t> </a:t>
          </a:r>
          <a:r>
            <a:rPr lang="ru-RU" sz="1600" b="1" i="1" kern="1200" dirty="0" smtClean="0">
              <a:solidFill>
                <a:srgbClr val="003300"/>
              </a:solidFill>
              <a:latin typeface="Calibri (Основной текст)Calibri"/>
            </a:rPr>
            <a:t>Формирование приёмов умственных операций дошкольников (анализ, синтез, сравнение, обобщение, классификация, аналогия), умения обдумывать и планировать свои действия;</a:t>
          </a:r>
          <a:endParaRPr lang="ru-RU" sz="1600" b="1" i="1" kern="1200" dirty="0">
            <a:latin typeface="Calibri (Основной текст)Calibri"/>
          </a:endParaRPr>
        </a:p>
      </dsp:txBody>
      <dsp:txXfrm rot="5400000">
        <a:off x="4216194" y="-1887621"/>
        <a:ext cx="963860" cy="7320241"/>
      </dsp:txXfrm>
    </dsp:sp>
    <dsp:sp modelId="{28E69A3B-F759-417D-A340-843027EFF716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rgbClr val="77933C"/>
        </a:solidFill>
        <a:ln w="57150" cap="flat" cmpd="sng" algn="ctr">
          <a:solidFill>
            <a:srgbClr val="CC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3.</a:t>
          </a:r>
          <a:endParaRPr lang="ru-RU" sz="1600" kern="1200" dirty="0"/>
        </a:p>
      </dsp:txBody>
      <dsp:txXfrm rot="5400000">
        <a:off x="-222429" y="2800403"/>
        <a:ext cx="1482862" cy="1038004"/>
      </dsp:txXfrm>
    </dsp:sp>
    <dsp:sp modelId="{1722134D-1B8F-479F-89E4-EB18F32F9E40}">
      <dsp:nvSpPr>
        <dsp:cNvPr id="0" name=""/>
        <dsp:cNvSpPr/>
      </dsp:nvSpPr>
      <dsp:spPr>
        <a:xfrm rot="5400000">
          <a:off x="4216194" y="-600216"/>
          <a:ext cx="963860" cy="7320241"/>
        </a:xfrm>
        <a:prstGeom prst="round2SameRect">
          <a:avLst/>
        </a:prstGeom>
        <a:solidFill>
          <a:srgbClr val="CCFF99">
            <a:alpha val="90000"/>
          </a:srgbClr>
        </a:solidFill>
        <a:ln w="25400" cap="flat" cmpd="sng" algn="ctr">
          <a:solidFill>
            <a:srgbClr val="7793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003300"/>
              </a:solidFill>
              <a:latin typeface="Calibri (Основной текст)Calibri"/>
            </a:rPr>
            <a:t>Выработка умений детей целенаправленно владеть волевыми усилиями, устанавливать правильное отношение со сверстниками и взрослыми, видеть себя глазами окружающих.</a:t>
          </a:r>
          <a:endParaRPr lang="ru-RU" sz="1600" b="1" i="1" kern="1200" dirty="0">
            <a:latin typeface="Calibri (Основной текст)Calibri"/>
          </a:endParaRPr>
        </a:p>
      </dsp:txBody>
      <dsp:txXfrm rot="5400000">
        <a:off x="4216194" y="-600216"/>
        <a:ext cx="963860" cy="73202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C04A96-FC19-4902-AB14-3E921BD9C258}">
      <dsp:nvSpPr>
        <dsp:cNvPr id="0" name=""/>
        <dsp:cNvSpPr/>
      </dsp:nvSpPr>
      <dsp:spPr>
        <a:xfrm>
          <a:off x="1675860" y="0"/>
          <a:ext cx="6968137" cy="9782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1" kern="1200" dirty="0" smtClean="0">
              <a:latin typeface="Calibri (Основной текст)Calibri"/>
            </a:rPr>
            <a:t>Занимаясь с такими игровыми пособиями, дети получают истинное удовольствие и открывают для себя всё новые и новые возможности.</a:t>
          </a:r>
          <a:r>
            <a:rPr lang="ru-RU" sz="1000" kern="1200" dirty="0" smtClean="0"/>
            <a:t/>
          </a:r>
          <a:br>
            <a:rPr lang="ru-RU" sz="1000" kern="1200" dirty="0" smtClean="0"/>
          </a:br>
          <a:endParaRPr lang="ru-RU" sz="1000" kern="1200" dirty="0"/>
        </a:p>
      </dsp:txBody>
      <dsp:txXfrm>
        <a:off x="1675860" y="0"/>
        <a:ext cx="6968137" cy="978295"/>
      </dsp:txXfrm>
    </dsp:sp>
    <dsp:sp modelId="{8D5ED1F7-6184-48E7-9C2F-D161EEF1F496}">
      <dsp:nvSpPr>
        <dsp:cNvPr id="0" name=""/>
        <dsp:cNvSpPr/>
      </dsp:nvSpPr>
      <dsp:spPr>
        <a:xfrm>
          <a:off x="0" y="0"/>
          <a:ext cx="1667780" cy="978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Calibri (Основной текст)Calibri"/>
            </a:rPr>
            <a:t>Игры разработаны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Calibri (Основной текст)Calibri"/>
            </a:rPr>
            <a:t>исходя из интересов детей</a:t>
          </a:r>
          <a:endParaRPr lang="ru-RU" sz="1400" b="1" kern="1200" dirty="0">
            <a:latin typeface="Calibri (Основной текст)Calibri"/>
          </a:endParaRPr>
        </a:p>
      </dsp:txBody>
      <dsp:txXfrm>
        <a:off x="0" y="0"/>
        <a:ext cx="1667780" cy="978295"/>
      </dsp:txXfrm>
    </dsp:sp>
    <dsp:sp modelId="{D0E1C595-6ECE-4D1E-ABC4-7D352BDF925E}">
      <dsp:nvSpPr>
        <dsp:cNvPr id="0" name=""/>
        <dsp:cNvSpPr/>
      </dsp:nvSpPr>
      <dsp:spPr>
        <a:xfrm>
          <a:off x="1714476" y="1077932"/>
          <a:ext cx="6912069" cy="9782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i="1" kern="1200" dirty="0">
            <a:latin typeface="Calibri (Основной текст)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i="1" kern="1200" dirty="0">
            <a:latin typeface="Calibri (Основной текст)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i="1" kern="1200" dirty="0" smtClean="0">
              <a:latin typeface="Calibri (Основной текст)Calibri"/>
            </a:rPr>
            <a:t>Одна и также игра привлекает детей и трёх, и семи лет, так как в ней есть и действия для малышей и многоступенчатые задания для старших детей.</a:t>
          </a:r>
          <a:endParaRPr lang="ru-RU" sz="1100" i="1" kern="1200" dirty="0">
            <a:latin typeface="Calibri (Основной текст)Calibri"/>
          </a:endParaRPr>
        </a:p>
      </dsp:txBody>
      <dsp:txXfrm>
        <a:off x="1714476" y="1077932"/>
        <a:ext cx="6912069" cy="978295"/>
      </dsp:txXfrm>
    </dsp:sp>
    <dsp:sp modelId="{B9ADFC49-F0D1-46F9-AE87-62596A3694CB}">
      <dsp:nvSpPr>
        <dsp:cNvPr id="0" name=""/>
        <dsp:cNvSpPr/>
      </dsp:nvSpPr>
      <dsp:spPr>
        <a:xfrm>
          <a:off x="0" y="1076699"/>
          <a:ext cx="1697024" cy="97829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EB7907"/>
              </a:solidFill>
              <a:latin typeface="Calibri (Основной текст)Calibri"/>
            </a:rPr>
            <a:t>Возрастной диапазон</a:t>
          </a:r>
          <a:endParaRPr lang="ru-RU" sz="1600" i="1" kern="1200" dirty="0">
            <a:latin typeface="Calibri (Основной текст)Calibri"/>
          </a:endParaRPr>
        </a:p>
      </dsp:txBody>
      <dsp:txXfrm>
        <a:off x="0" y="1076699"/>
        <a:ext cx="1697024" cy="978295"/>
      </dsp:txXfrm>
    </dsp:sp>
    <dsp:sp modelId="{AD3CD99C-4AFE-4DB9-8055-2C8FC92C69D7}">
      <dsp:nvSpPr>
        <dsp:cNvPr id="0" name=""/>
        <dsp:cNvSpPr/>
      </dsp:nvSpPr>
      <dsp:spPr>
        <a:xfrm>
          <a:off x="1732309" y="2154058"/>
          <a:ext cx="6910507" cy="9782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rgbClr val="00B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i="1" kern="1200" dirty="0">
            <a:latin typeface="Calibri (Основной текст)Calibri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i="1" kern="1200" dirty="0" smtClean="0">
              <a:latin typeface="Calibri (Основной текст)Calibri"/>
            </a:rPr>
            <a:t>С помощью одной игры можно решать большое количество образовательных задач. Незаметно для себя ребёнок осваивает цифры и буквы, узнаёт и запоминает цвет, форму, тренирует мелкую моторику рук, совершенствует речь, мышление, внимание, память, воображение.</a:t>
          </a:r>
          <a:endParaRPr lang="ru-RU" sz="1000" i="1" kern="1200" dirty="0">
            <a:latin typeface="Calibri (Основной текст)Calibri"/>
          </a:endParaRPr>
        </a:p>
      </dsp:txBody>
      <dsp:txXfrm>
        <a:off x="1732309" y="2154058"/>
        <a:ext cx="6910507" cy="978295"/>
      </dsp:txXfrm>
    </dsp:sp>
    <dsp:sp modelId="{08A2D8BD-5A80-4153-B061-0F507BE13C45}">
      <dsp:nvSpPr>
        <dsp:cNvPr id="0" name=""/>
        <dsp:cNvSpPr/>
      </dsp:nvSpPr>
      <dsp:spPr>
        <a:xfrm>
          <a:off x="0" y="2157423"/>
          <a:ext cx="1731129" cy="97829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2">
                  <a:lumMod val="50000"/>
                </a:schemeClr>
              </a:solidFill>
              <a:latin typeface="Calibri (Основной текст)Calibri"/>
            </a:rPr>
            <a:t>Многофункциональность</a:t>
          </a:r>
          <a:endParaRPr lang="ru-RU" sz="1600" i="1" kern="1200" dirty="0">
            <a:latin typeface="Calibri (Основной текст)Calibri"/>
          </a:endParaRPr>
        </a:p>
      </dsp:txBody>
      <dsp:txXfrm>
        <a:off x="0" y="2157423"/>
        <a:ext cx="1731129" cy="978295"/>
      </dsp:txXfrm>
    </dsp:sp>
    <dsp:sp modelId="{6442CD32-1C44-402C-B44D-ED147E07282C}">
      <dsp:nvSpPr>
        <dsp:cNvPr id="0" name=""/>
        <dsp:cNvSpPr/>
      </dsp:nvSpPr>
      <dsp:spPr>
        <a:xfrm>
          <a:off x="1732301" y="3230183"/>
          <a:ext cx="6910559" cy="9782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i="1" kern="1200" dirty="0" smtClean="0">
              <a:latin typeface="Calibri (Основной текст)Calibri"/>
            </a:rPr>
            <a:t>Все игры - свободный полет воображения, которое может вылиться в какое-нибудь открытие. Создавая из деталей головоломок бабочек, птиц, животных, ребенок может идентифицировать себя с этим животным, сочинить про него целую историю. Любая получившаяся фигура, может разжечь воображение малыша до такой степени, на которую мы, взрослые, простое не способны.</a:t>
          </a:r>
          <a:endParaRPr lang="ru-RU" sz="1000" i="1" kern="1200" dirty="0">
            <a:latin typeface="Calibri (Основной текст)Calibri"/>
          </a:endParaRPr>
        </a:p>
      </dsp:txBody>
      <dsp:txXfrm>
        <a:off x="1732301" y="3230183"/>
        <a:ext cx="6910559" cy="978295"/>
      </dsp:txXfrm>
    </dsp:sp>
    <dsp:sp modelId="{F9CF3A39-2A88-4B76-B454-5A487ADFAADA}">
      <dsp:nvSpPr>
        <dsp:cNvPr id="0" name=""/>
        <dsp:cNvSpPr/>
      </dsp:nvSpPr>
      <dsp:spPr>
        <a:xfrm>
          <a:off x="0" y="3181268"/>
          <a:ext cx="1731163" cy="97829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B050"/>
              </a:solidFill>
              <a:latin typeface="Calibri (Основной текст)Calibri"/>
            </a:rPr>
            <a:t>Творческий потенциал. </a:t>
          </a:r>
          <a:endParaRPr lang="ru-RU" sz="1600" i="1" kern="1200" dirty="0">
            <a:latin typeface="Calibri (Основной текст)Calibri"/>
          </a:endParaRPr>
        </a:p>
      </dsp:txBody>
      <dsp:txXfrm>
        <a:off x="0" y="3181268"/>
        <a:ext cx="1731163" cy="978295"/>
      </dsp:txXfrm>
    </dsp:sp>
    <dsp:sp modelId="{8B1296BC-CE9E-435B-8B98-59745E99B489}">
      <dsp:nvSpPr>
        <dsp:cNvPr id="0" name=""/>
        <dsp:cNvSpPr/>
      </dsp:nvSpPr>
      <dsp:spPr>
        <a:xfrm>
          <a:off x="1732301" y="4306309"/>
          <a:ext cx="6910559" cy="9782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i="1" kern="1200" dirty="0" smtClean="0">
              <a:latin typeface="Calibri (Основной текст)Calibri"/>
            </a:rPr>
            <a:t>В  данной технологии автор скомбинировал игру и сказку. Образовательные  задачи включены в ход игры. Сказки же – это мотивация, способ заинтересовать ребёнка. Технология действует практически безотказно – взрослый читает ребёнку сказку и задаёт ему по ходу чтения вопросы, малыш отвечает на эти вопросы, а также выполняет некоторые задания и решает задачи.</a:t>
          </a:r>
          <a:endParaRPr lang="ru-RU" sz="1100" i="1" kern="1200" dirty="0">
            <a:latin typeface="Calibri (Основной текст)Calibri"/>
          </a:endParaRPr>
        </a:p>
      </dsp:txBody>
      <dsp:txXfrm>
        <a:off x="1732301" y="4306309"/>
        <a:ext cx="6910559" cy="978295"/>
      </dsp:txXfrm>
    </dsp:sp>
    <dsp:sp modelId="{99A9C923-F80B-4538-AFCF-C24130694C48}">
      <dsp:nvSpPr>
        <dsp:cNvPr id="0" name=""/>
        <dsp:cNvSpPr/>
      </dsp:nvSpPr>
      <dsp:spPr>
        <a:xfrm>
          <a:off x="0" y="4261992"/>
          <a:ext cx="1731163" cy="97829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70C0"/>
              </a:solidFill>
              <a:latin typeface="Calibri (Основной текст)Calibri"/>
            </a:rPr>
            <a:t>Сказочная «огранка» </a:t>
          </a:r>
          <a:endParaRPr lang="ru-RU" sz="1600" i="1" kern="1200" dirty="0">
            <a:latin typeface="Calibri (Основной текст)Calibri"/>
          </a:endParaRPr>
        </a:p>
      </dsp:txBody>
      <dsp:txXfrm>
        <a:off x="0" y="4261992"/>
        <a:ext cx="1731163" cy="9782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A57BBF-156A-49D4-8584-02D5D214C4E3}">
      <dsp:nvSpPr>
        <dsp:cNvPr id="0" name=""/>
        <dsp:cNvSpPr/>
      </dsp:nvSpPr>
      <dsp:spPr>
        <a:xfrm>
          <a:off x="0" y="5435994"/>
          <a:ext cx="6572296" cy="4914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C00000"/>
              </a:solidFill>
              <a:latin typeface="Calibri (Основной текст)Calibri"/>
            </a:rPr>
            <a:t>учат различать буквы и звуки, вырабатывают навык чтения</a:t>
          </a:r>
          <a:endParaRPr lang="ru-RU" sz="1800" b="1" i="1" kern="1200" dirty="0">
            <a:solidFill>
              <a:srgbClr val="C00000"/>
            </a:solidFill>
            <a:latin typeface="Calibri (Основной текст)Calibri"/>
          </a:endParaRPr>
        </a:p>
      </dsp:txBody>
      <dsp:txXfrm>
        <a:off x="0" y="5435994"/>
        <a:ext cx="6572296" cy="491458"/>
      </dsp:txXfrm>
    </dsp:sp>
    <dsp:sp modelId="{C80B9240-96E7-4DA4-A1BC-FFD88FBC3433}">
      <dsp:nvSpPr>
        <dsp:cNvPr id="0" name=""/>
        <dsp:cNvSpPr/>
      </dsp:nvSpPr>
      <dsp:spPr>
        <a:xfrm rot="10800000">
          <a:off x="0" y="4687502"/>
          <a:ext cx="6572296" cy="755863"/>
        </a:xfrm>
        <a:prstGeom prst="upArrowCallou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C00000"/>
              </a:solidFill>
              <a:latin typeface="Calibri (Основной текст)Calibri"/>
            </a:rPr>
            <a:t>математические понятия</a:t>
          </a:r>
          <a:endParaRPr lang="ru-RU" sz="1800" b="1" i="1" kern="1200" dirty="0">
            <a:solidFill>
              <a:srgbClr val="C00000"/>
            </a:solidFill>
            <a:latin typeface="Calibri (Основной текст)Calibri"/>
          </a:endParaRPr>
        </a:p>
      </dsp:txBody>
      <dsp:txXfrm rot="10800000">
        <a:off x="0" y="4687502"/>
        <a:ext cx="6572296" cy="755863"/>
      </dsp:txXfrm>
    </dsp:sp>
    <dsp:sp modelId="{D8C7D093-1410-49CD-964C-154E3CB205CF}">
      <dsp:nvSpPr>
        <dsp:cNvPr id="0" name=""/>
        <dsp:cNvSpPr/>
      </dsp:nvSpPr>
      <dsp:spPr>
        <a:xfrm rot="10800000">
          <a:off x="0" y="3939010"/>
          <a:ext cx="6572296" cy="755863"/>
        </a:xfrm>
        <a:prstGeom prst="upArrowCallou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C00000"/>
              </a:solidFill>
              <a:latin typeface="Calibri (Основной текст)Calibri"/>
            </a:rPr>
            <a:t>сенсорные способности</a:t>
          </a:r>
          <a:endParaRPr lang="ru-RU" sz="1800" b="1" i="1" kern="1200" dirty="0">
            <a:solidFill>
              <a:srgbClr val="C00000"/>
            </a:solidFill>
            <a:latin typeface="Calibri (Основной текст)Calibri"/>
          </a:endParaRPr>
        </a:p>
      </dsp:txBody>
      <dsp:txXfrm rot="10800000">
        <a:off x="0" y="3939010"/>
        <a:ext cx="6572296" cy="755863"/>
      </dsp:txXfrm>
    </dsp:sp>
    <dsp:sp modelId="{860F3951-7A0C-4A0C-BE13-DCDE84D4F39E}">
      <dsp:nvSpPr>
        <dsp:cNvPr id="0" name=""/>
        <dsp:cNvSpPr/>
      </dsp:nvSpPr>
      <dsp:spPr>
        <a:xfrm rot="10800000">
          <a:off x="0" y="3190518"/>
          <a:ext cx="6572296" cy="755863"/>
        </a:xfrm>
        <a:prstGeom prst="upArrowCallou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C00000"/>
              </a:solidFill>
              <a:latin typeface="Calibri (Основной текст)Calibri"/>
            </a:rPr>
            <a:t>умение сравнивать, анализировать и сопоставлять</a:t>
          </a:r>
          <a:endParaRPr lang="ru-RU" sz="1800" b="1" i="1" kern="1200" dirty="0">
            <a:solidFill>
              <a:srgbClr val="C00000"/>
            </a:solidFill>
            <a:latin typeface="Calibri (Основной текст)Calibri"/>
          </a:endParaRPr>
        </a:p>
      </dsp:txBody>
      <dsp:txXfrm rot="10800000">
        <a:off x="0" y="3190518"/>
        <a:ext cx="6572296" cy="755863"/>
      </dsp:txXfrm>
    </dsp:sp>
    <dsp:sp modelId="{80708705-B213-42CB-8A4F-1EEE798FDCCD}">
      <dsp:nvSpPr>
        <dsp:cNvPr id="0" name=""/>
        <dsp:cNvSpPr/>
      </dsp:nvSpPr>
      <dsp:spPr>
        <a:xfrm rot="10800000">
          <a:off x="0" y="2423969"/>
          <a:ext cx="6572296" cy="755863"/>
        </a:xfrm>
        <a:prstGeom prst="upArrowCallou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C00000"/>
              </a:solidFill>
              <a:latin typeface="Calibri (Основной текст)Calibri"/>
            </a:rPr>
            <a:t>Мелкую</a:t>
          </a:r>
          <a:r>
            <a:rPr lang="ru-RU" sz="1800" b="1" i="1" kern="1200" baseline="0" dirty="0" smtClean="0">
              <a:solidFill>
                <a:srgbClr val="C00000"/>
              </a:solidFill>
              <a:latin typeface="Calibri (Основной текст)Calibri"/>
            </a:rPr>
            <a:t> моторику </a:t>
          </a:r>
          <a:endParaRPr lang="ru-RU" sz="1800" b="1" i="1" kern="1200" dirty="0">
            <a:solidFill>
              <a:srgbClr val="C00000"/>
            </a:solidFill>
            <a:latin typeface="Calibri (Основной текст)Calibri"/>
          </a:endParaRPr>
        </a:p>
      </dsp:txBody>
      <dsp:txXfrm rot="10800000">
        <a:off x="0" y="2423969"/>
        <a:ext cx="6572296" cy="755863"/>
      </dsp:txXfrm>
    </dsp:sp>
    <dsp:sp modelId="{BA298265-7F12-4148-B1E7-E39EAFF4C9D2}">
      <dsp:nvSpPr>
        <dsp:cNvPr id="0" name=""/>
        <dsp:cNvSpPr/>
      </dsp:nvSpPr>
      <dsp:spPr>
        <a:xfrm rot="10800000">
          <a:off x="0" y="1699528"/>
          <a:ext cx="6572296" cy="755863"/>
        </a:xfrm>
        <a:prstGeom prst="upArrowCallou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C00000"/>
              </a:solidFill>
              <a:latin typeface="Calibri (Основной текст)Calibri"/>
            </a:rPr>
            <a:t>Внимание, память, творческое воображение</a:t>
          </a:r>
          <a:endParaRPr lang="ru-RU" sz="1800" b="1" i="1" kern="1200" dirty="0">
            <a:solidFill>
              <a:srgbClr val="C00000"/>
            </a:solidFill>
            <a:latin typeface="Calibri (Основной текст)Calibri"/>
          </a:endParaRPr>
        </a:p>
      </dsp:txBody>
      <dsp:txXfrm rot="10800000">
        <a:off x="0" y="1699528"/>
        <a:ext cx="6572296" cy="755863"/>
      </dsp:txXfrm>
    </dsp:sp>
    <dsp:sp modelId="{7070D918-DD1B-4574-9937-E30A26AA812B}">
      <dsp:nvSpPr>
        <dsp:cNvPr id="0" name=""/>
        <dsp:cNvSpPr/>
      </dsp:nvSpPr>
      <dsp:spPr>
        <a:xfrm rot="10800000">
          <a:off x="0" y="945042"/>
          <a:ext cx="6572296" cy="755863"/>
        </a:xfrm>
        <a:prstGeom prst="upArrowCallou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C00000"/>
              </a:solidFill>
              <a:latin typeface="Calibri (Основной текст)Calibri"/>
            </a:rPr>
            <a:t>Пространственное мышление</a:t>
          </a:r>
          <a:endParaRPr lang="ru-RU" sz="1800" b="1" i="1" kern="1200" dirty="0">
            <a:solidFill>
              <a:srgbClr val="C00000"/>
            </a:solidFill>
            <a:latin typeface="Calibri (Основной текст)Calibri"/>
          </a:endParaRPr>
        </a:p>
      </dsp:txBody>
      <dsp:txXfrm rot="10800000">
        <a:off x="0" y="945042"/>
        <a:ext cx="6572296" cy="755863"/>
      </dsp:txXfrm>
    </dsp:sp>
    <dsp:sp modelId="{A82FC626-177D-4DD8-8BF0-DFB55EA55123}">
      <dsp:nvSpPr>
        <dsp:cNvPr id="0" name=""/>
        <dsp:cNvSpPr/>
      </dsp:nvSpPr>
      <dsp:spPr>
        <a:xfrm rot="10800000">
          <a:off x="0" y="80843"/>
          <a:ext cx="6572296" cy="950513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C00000"/>
              </a:solidFill>
              <a:latin typeface="Calibri (Основной текст)Calibri"/>
            </a:rPr>
            <a:t>Конструкторские способности</a:t>
          </a:r>
          <a:endParaRPr lang="ru-RU" sz="1800" b="1" i="1" kern="1200" dirty="0">
            <a:solidFill>
              <a:srgbClr val="C00000"/>
            </a:solidFill>
            <a:latin typeface="Calibri (Основной текст)Calibri"/>
          </a:endParaRPr>
        </a:p>
      </dsp:txBody>
      <dsp:txXfrm rot="10800000">
        <a:off x="0" y="80843"/>
        <a:ext cx="6572296" cy="9505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247E7-F8B9-41BD-AA2C-409FD6DD1E98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latin typeface="Calibri (Основной текст)Calibri"/>
            </a:rPr>
            <a:t>Развитие у ребенка познавательного интереса и исследовательской деятельности.</a:t>
          </a:r>
          <a:endParaRPr lang="ru-RU" sz="1500" b="1" i="1" kern="1200" dirty="0">
            <a:latin typeface="Calibri (Основной текст)Calibri"/>
          </a:endParaRPr>
        </a:p>
      </dsp:txBody>
      <dsp:txXfrm>
        <a:off x="0" y="591343"/>
        <a:ext cx="2571749" cy="1543050"/>
      </dsp:txXfrm>
    </dsp:sp>
    <dsp:sp modelId="{BFF79BA6-BF47-427E-981D-C7194B1092E6}">
      <dsp:nvSpPr>
        <dsp:cNvPr id="0" name=""/>
        <dsp:cNvSpPr/>
      </dsp:nvSpPr>
      <dsp:spPr>
        <a:xfrm>
          <a:off x="2828925" y="614350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latin typeface="Calibri (Основной текст)Calibri"/>
            </a:rPr>
            <a:t>Развитие наблюдательности, воображения, памяти, внимания, мышления и творчества.</a:t>
          </a:r>
          <a:endParaRPr lang="ru-RU" sz="1500" b="1" i="1" kern="1200" dirty="0">
            <a:latin typeface="Calibri (Основной текст)Calibri"/>
          </a:endParaRPr>
        </a:p>
      </dsp:txBody>
      <dsp:txXfrm>
        <a:off x="2828925" y="614350"/>
        <a:ext cx="2571749" cy="1543050"/>
      </dsp:txXfrm>
    </dsp:sp>
    <dsp:sp modelId="{A094DE9C-E929-4209-ABDD-96AD5B2FC0AC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latin typeface="Calibri (Основной текст)Calibri"/>
            </a:rPr>
            <a:t>Гармоничное развитие у детей эмоционально-образного и логического начала.</a:t>
          </a:r>
          <a:endParaRPr lang="ru-RU" sz="1500" b="1" i="1" kern="1200" dirty="0">
            <a:latin typeface="Calibri (Основной текст)Calibri"/>
          </a:endParaRPr>
        </a:p>
      </dsp:txBody>
      <dsp:txXfrm>
        <a:off x="5657849" y="591343"/>
        <a:ext cx="2571749" cy="1543050"/>
      </dsp:txXfrm>
    </dsp:sp>
    <dsp:sp modelId="{39B4C0C0-FF45-4C43-A411-1335D83E7D6A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latin typeface="Calibri (Основной текст)Calibri"/>
            </a:rPr>
            <a:t>Формирование базисных представлений об окружающем мире, математических понятий, звукобуквенных явлениях.</a:t>
          </a:r>
          <a:endParaRPr lang="ru-RU" sz="1500" b="1" i="1" kern="1200" dirty="0">
            <a:latin typeface="Calibri (Основной текст)Calibri"/>
          </a:endParaRPr>
        </a:p>
      </dsp:txBody>
      <dsp:txXfrm>
        <a:off x="1414462" y="2391569"/>
        <a:ext cx="2571749" cy="1543050"/>
      </dsp:txXfrm>
    </dsp:sp>
    <dsp:sp modelId="{3E05402B-9E79-4574-979C-57BA777D7702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latin typeface="Calibri (Основной текст)Calibri"/>
            </a:rPr>
            <a:t>Развитие мелкой моторики руки.</a:t>
          </a:r>
          <a:endParaRPr lang="ru-RU" sz="1500" b="1" i="1" kern="1200" dirty="0">
            <a:latin typeface="Calibri (Основной текст)Calibri"/>
          </a:endParaRPr>
        </a:p>
      </dsp:txBody>
      <dsp:txXfrm>
        <a:off x="4243387" y="2391569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E95AE4-6000-4876-8EF3-AC0EF2CD1789}">
      <dsp:nvSpPr>
        <dsp:cNvPr id="0" name=""/>
        <dsp:cNvSpPr/>
      </dsp:nvSpPr>
      <dsp:spPr>
        <a:xfrm>
          <a:off x="1314593" y="27894"/>
          <a:ext cx="5948248" cy="10626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latin typeface="Calibri (Основной текст)Calibri"/>
            </a:rPr>
            <a:t>На первом этапе особая роль  в организации игровой и познавательной деятельности отводится взрослому. Он знакомит с персонажами сказок, подбирает игровые задания, играет и занимается вместе с детьми. В каждой игре присутствует сказочный герой, которому по сюжету нужно решить какую-либо проблему</a:t>
          </a:r>
          <a:endParaRPr lang="ru-RU" sz="1100" b="1" i="1" kern="1200" dirty="0">
            <a:latin typeface="Calibri (Основной текст)Calibri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1314593" y="27894"/>
        <a:ext cx="5948248" cy="1062640"/>
      </dsp:txXfrm>
    </dsp:sp>
    <dsp:sp modelId="{704946E0-5806-428D-B22C-65F850665EC5}">
      <dsp:nvSpPr>
        <dsp:cNvPr id="0" name=""/>
        <dsp:cNvSpPr/>
      </dsp:nvSpPr>
      <dsp:spPr>
        <a:xfrm>
          <a:off x="0" y="71441"/>
          <a:ext cx="1313842" cy="106264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Calibri (Основной текст)Calibri"/>
            </a:rPr>
            <a:t>Занятия- сказки</a:t>
          </a:r>
          <a:endParaRPr lang="ru-RU" sz="1600" b="1" i="0" kern="1200" dirty="0">
            <a:latin typeface="Calibri (Основной текст)Calibri"/>
          </a:endParaRPr>
        </a:p>
      </dsp:txBody>
      <dsp:txXfrm>
        <a:off x="0" y="71441"/>
        <a:ext cx="1313842" cy="1062640"/>
      </dsp:txXfrm>
    </dsp:sp>
    <dsp:sp modelId="{2EF2BFF6-63F9-4A13-8068-94248E9BB10C}">
      <dsp:nvSpPr>
        <dsp:cNvPr id="0" name=""/>
        <dsp:cNvSpPr/>
      </dsp:nvSpPr>
      <dsp:spPr>
        <a:xfrm>
          <a:off x="1357323" y="1170243"/>
          <a:ext cx="5881681" cy="10626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latin typeface="Calibri (Основной текст)Calibri"/>
            </a:rPr>
            <a:t>занятия из большого количества игр с небольшим набором игровых заданий. (Целесообразно проводить, когда дети давно играют и хорошо знают все игровые упражнения)</a:t>
          </a:r>
          <a:endParaRPr lang="ru-RU" sz="1200" b="1" i="1" kern="1200" dirty="0">
            <a:latin typeface="Calibri (Основной текст)Calibri"/>
          </a:endParaRPr>
        </a:p>
      </dsp:txBody>
      <dsp:txXfrm>
        <a:off x="1357323" y="1170243"/>
        <a:ext cx="5881681" cy="1062640"/>
      </dsp:txXfrm>
    </dsp:sp>
    <dsp:sp modelId="{CE257427-C464-4555-A494-DD649928EB77}">
      <dsp:nvSpPr>
        <dsp:cNvPr id="0" name=""/>
        <dsp:cNvSpPr/>
      </dsp:nvSpPr>
      <dsp:spPr>
        <a:xfrm>
          <a:off x="0" y="1241228"/>
          <a:ext cx="1333486" cy="10626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Calibri (Основной текст)Calibri"/>
            </a:rPr>
            <a:t>Интегрированные занятия</a:t>
          </a:r>
          <a:endParaRPr lang="ru-RU" sz="1400" b="1" i="1" kern="1200" dirty="0">
            <a:latin typeface="Calibri (Основной текст)Calibri"/>
          </a:endParaRPr>
        </a:p>
      </dsp:txBody>
      <dsp:txXfrm>
        <a:off x="0" y="1241228"/>
        <a:ext cx="1333486" cy="1062640"/>
      </dsp:txXfrm>
    </dsp:sp>
    <dsp:sp modelId="{D516F464-7F7E-4308-9E93-928C34058674}">
      <dsp:nvSpPr>
        <dsp:cNvPr id="0" name=""/>
        <dsp:cNvSpPr/>
      </dsp:nvSpPr>
      <dsp:spPr>
        <a:xfrm>
          <a:off x="1357323" y="2339148"/>
          <a:ext cx="5881681" cy="10626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dirty="0">
            <a:latin typeface="Calibri (Основной текст)Calibr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latin typeface="Calibri (Основной текст)Calibri"/>
            </a:rPr>
            <a:t>Занятия-досуги включаю, как итоговое занятие на закрепление пройденного материала</a:t>
          </a:r>
          <a:endParaRPr lang="ru-RU" sz="1200" b="1" i="1" kern="1200" dirty="0">
            <a:latin typeface="Calibri (Основной текст)Calibri"/>
          </a:endParaRPr>
        </a:p>
      </dsp:txBody>
      <dsp:txXfrm>
        <a:off x="1357323" y="2339148"/>
        <a:ext cx="5881681" cy="1062640"/>
      </dsp:txXfrm>
    </dsp:sp>
    <dsp:sp modelId="{709E50E4-2505-4D80-8B73-7383E2B77F34}">
      <dsp:nvSpPr>
        <dsp:cNvPr id="0" name=""/>
        <dsp:cNvSpPr/>
      </dsp:nvSpPr>
      <dsp:spPr>
        <a:xfrm>
          <a:off x="0" y="2366383"/>
          <a:ext cx="1333486" cy="1062640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Calibri (Основной текст)Calibri"/>
            </a:rPr>
            <a:t>Занятия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Calibri (Основной текст)Calibri"/>
            </a:rPr>
            <a:t>-досуги</a:t>
          </a:r>
          <a:endParaRPr lang="ru-RU" sz="1600" b="1" i="1" kern="1200" dirty="0">
            <a:latin typeface="Calibri (Основной текст)Calibri"/>
          </a:endParaRPr>
        </a:p>
      </dsp:txBody>
      <dsp:txXfrm>
        <a:off x="0" y="2366383"/>
        <a:ext cx="1333486" cy="1062640"/>
      </dsp:txXfrm>
    </dsp:sp>
    <dsp:sp modelId="{23A6DE8C-9FF1-4599-88D9-399D870434D1}">
      <dsp:nvSpPr>
        <dsp:cNvPr id="0" name=""/>
        <dsp:cNvSpPr/>
      </dsp:nvSpPr>
      <dsp:spPr>
        <a:xfrm>
          <a:off x="1428760" y="3508052"/>
          <a:ext cx="5786509" cy="10626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latin typeface="Calibri (Основной текст)Calibri"/>
            </a:rPr>
            <a:t>(Математика, развитие речи и изобразительная деятельность, экологическое образование и конструирование)</a:t>
          </a:r>
          <a:endParaRPr lang="ru-RU" sz="1200" b="1" i="1" kern="1200" dirty="0">
            <a:latin typeface="Calibri (Основной текст)Calibri"/>
          </a:endParaRPr>
        </a:p>
      </dsp:txBody>
      <dsp:txXfrm>
        <a:off x="1428760" y="3508052"/>
        <a:ext cx="5786509" cy="1062640"/>
      </dsp:txXfrm>
    </dsp:sp>
    <dsp:sp modelId="{3802CFAB-1726-4A23-8AAF-93DFC20BFBD1}">
      <dsp:nvSpPr>
        <dsp:cNvPr id="0" name=""/>
        <dsp:cNvSpPr/>
      </dsp:nvSpPr>
      <dsp:spPr>
        <a:xfrm>
          <a:off x="0" y="3498520"/>
          <a:ext cx="1381189" cy="10626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1"/>
              </a:solidFill>
              <a:latin typeface="Calibri (Основной текст)Calibri"/>
            </a:rPr>
            <a:t>Образовательные ситуации</a:t>
          </a:r>
          <a:endParaRPr lang="ru-RU" sz="1400" b="1" i="1" kern="1200" dirty="0">
            <a:solidFill>
              <a:schemeClr val="bg1"/>
            </a:solidFill>
            <a:latin typeface="Calibri (Основной текст)Calibri"/>
          </a:endParaRPr>
        </a:p>
      </dsp:txBody>
      <dsp:txXfrm>
        <a:off x="0" y="3498520"/>
        <a:ext cx="1381189" cy="10626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1A3461-D3CB-4E4F-92B9-73FC13E6A3FE}">
      <dsp:nvSpPr>
        <dsp:cNvPr id="0" name=""/>
        <dsp:cNvSpPr/>
      </dsp:nvSpPr>
      <dsp:spPr>
        <a:xfrm>
          <a:off x="-268343" y="0"/>
          <a:ext cx="4318016" cy="431801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78434-47CF-4CD3-B261-F63AA03F0B24}">
      <dsp:nvSpPr>
        <dsp:cNvPr id="0" name=""/>
        <dsp:cNvSpPr/>
      </dsp:nvSpPr>
      <dsp:spPr>
        <a:xfrm>
          <a:off x="1890664" y="0"/>
          <a:ext cx="5818213" cy="431801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FF0000"/>
              </a:solidFill>
              <a:latin typeface="Calibri (Основной текст)Calibri"/>
            </a:rPr>
            <a:t>Словесный</a:t>
          </a:r>
          <a:r>
            <a:rPr lang="ru-RU" sz="3400" kern="1200" dirty="0" smtClean="0"/>
            <a:t> </a:t>
          </a:r>
          <a:endParaRPr lang="ru-RU" sz="3400" kern="1200" dirty="0"/>
        </a:p>
      </dsp:txBody>
      <dsp:txXfrm>
        <a:off x="1890664" y="0"/>
        <a:ext cx="2909106" cy="1295407"/>
      </dsp:txXfrm>
    </dsp:sp>
    <dsp:sp modelId="{804C414F-2848-4144-A7A4-6EF8A9653398}">
      <dsp:nvSpPr>
        <dsp:cNvPr id="0" name=""/>
        <dsp:cNvSpPr/>
      </dsp:nvSpPr>
      <dsp:spPr>
        <a:xfrm>
          <a:off x="487310" y="1295407"/>
          <a:ext cx="2806707" cy="280670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9BDB1-8787-4A1A-B291-0AFDAFB47EA1}">
      <dsp:nvSpPr>
        <dsp:cNvPr id="0" name=""/>
        <dsp:cNvSpPr/>
      </dsp:nvSpPr>
      <dsp:spPr>
        <a:xfrm>
          <a:off x="1901428" y="1357323"/>
          <a:ext cx="5818213" cy="2806707"/>
        </a:xfrm>
        <a:prstGeom prst="rect">
          <a:avLst/>
        </a:prstGeom>
        <a:solidFill>
          <a:srgbClr val="CCFF99">
            <a:alpha val="90000"/>
          </a:srgb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FF0000"/>
              </a:solidFill>
              <a:latin typeface="Calibri (Основной текст)Calibri"/>
            </a:rPr>
            <a:t>Наглядный</a:t>
          </a:r>
          <a:endParaRPr lang="ru-RU" sz="1600" b="1" i="1" kern="1200" dirty="0">
            <a:solidFill>
              <a:srgbClr val="FF0000"/>
            </a:solidFill>
            <a:latin typeface="Calibri (Основной текст)Calibri"/>
          </a:endParaRPr>
        </a:p>
      </dsp:txBody>
      <dsp:txXfrm>
        <a:off x="1901428" y="1357323"/>
        <a:ext cx="2909106" cy="1295403"/>
      </dsp:txXfrm>
    </dsp:sp>
    <dsp:sp modelId="{57D4FB92-314F-439E-A56F-ADF69F4C00C6}">
      <dsp:nvSpPr>
        <dsp:cNvPr id="0" name=""/>
        <dsp:cNvSpPr/>
      </dsp:nvSpPr>
      <dsp:spPr>
        <a:xfrm>
          <a:off x="1242962" y="2590810"/>
          <a:ext cx="1295403" cy="129540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EDCB4-B15C-41CC-8D13-07238E5AAB11}">
      <dsp:nvSpPr>
        <dsp:cNvPr id="0" name=""/>
        <dsp:cNvSpPr/>
      </dsp:nvSpPr>
      <dsp:spPr>
        <a:xfrm>
          <a:off x="1872570" y="2643209"/>
          <a:ext cx="5818213" cy="129540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FF0000"/>
              </a:solidFill>
              <a:latin typeface="Calibri (Основной текст)Calibri"/>
            </a:rPr>
            <a:t>Практический</a:t>
          </a:r>
          <a:endParaRPr lang="ru-RU" sz="1600" b="1" i="1" kern="1200" dirty="0">
            <a:solidFill>
              <a:srgbClr val="FF0000"/>
            </a:solidFill>
            <a:latin typeface="Calibri (Основной текст)Calibri"/>
          </a:endParaRPr>
        </a:p>
      </dsp:txBody>
      <dsp:txXfrm>
        <a:off x="1872570" y="2643209"/>
        <a:ext cx="2909106" cy="1295403"/>
      </dsp:txXfrm>
    </dsp:sp>
    <dsp:sp modelId="{C914481C-45C0-4D5B-A621-C603ACC7109B}">
      <dsp:nvSpPr>
        <dsp:cNvPr id="0" name=""/>
        <dsp:cNvSpPr/>
      </dsp:nvSpPr>
      <dsp:spPr>
        <a:xfrm>
          <a:off x="4507406" y="0"/>
          <a:ext cx="3493837" cy="12954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accent3">
                  <a:lumMod val="50000"/>
                </a:schemeClr>
              </a:solidFill>
              <a:latin typeface="Calibri (Основной текст)Calibri"/>
            </a:rPr>
            <a:t>Объяснение педагога, рассказ, знакомство с содержанием игры, анализ достигнутого результата</a:t>
          </a:r>
          <a:endParaRPr lang="ru-RU" sz="1400" b="1" i="1" kern="1200" dirty="0">
            <a:solidFill>
              <a:schemeClr val="accent3">
                <a:lumMod val="50000"/>
              </a:schemeClr>
            </a:solidFill>
            <a:latin typeface="Calibri (Основной текст)Calibri"/>
          </a:endParaRPr>
        </a:p>
      </dsp:txBody>
      <dsp:txXfrm>
        <a:off x="4507406" y="0"/>
        <a:ext cx="3493837" cy="1295407"/>
      </dsp:txXfrm>
    </dsp:sp>
    <dsp:sp modelId="{44448127-9C28-4FF7-8A06-6338DE50027F}">
      <dsp:nvSpPr>
        <dsp:cNvPr id="0" name=""/>
        <dsp:cNvSpPr/>
      </dsp:nvSpPr>
      <dsp:spPr>
        <a:xfrm>
          <a:off x="4425965" y="1295407"/>
          <a:ext cx="3656718" cy="129540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accent3">
                  <a:lumMod val="50000"/>
                </a:schemeClr>
              </a:solidFill>
              <a:latin typeface="Calibri (Основной текст)Calibri"/>
            </a:rPr>
            <a:t>При рассматривании схем, знакомство с персонажами игровых технологий</a:t>
          </a:r>
          <a:endParaRPr lang="ru-RU" sz="1400" b="1" i="1" kern="1200" dirty="0">
            <a:solidFill>
              <a:schemeClr val="accent3">
                <a:lumMod val="50000"/>
              </a:schemeClr>
            </a:solidFill>
            <a:latin typeface="Calibri (Основной текст)Calibri"/>
          </a:endParaRPr>
        </a:p>
      </dsp:txBody>
      <dsp:txXfrm>
        <a:off x="4425965" y="1295407"/>
        <a:ext cx="3656718" cy="1295403"/>
      </dsp:txXfrm>
    </dsp:sp>
    <dsp:sp modelId="{BCEE8EC9-413A-41D6-A80F-79D8C03227BD}">
      <dsp:nvSpPr>
        <dsp:cNvPr id="0" name=""/>
        <dsp:cNvSpPr/>
      </dsp:nvSpPr>
      <dsp:spPr>
        <a:xfrm>
          <a:off x="4263085" y="2590810"/>
          <a:ext cx="3982480" cy="129540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accent3">
                  <a:lumMod val="50000"/>
                </a:schemeClr>
              </a:solidFill>
              <a:latin typeface="Calibri (Основной текст)Calibri"/>
            </a:rPr>
            <a:t>Манипуляции с играми, показ примера, самостоятельная деятельность</a:t>
          </a:r>
          <a:endParaRPr lang="ru-RU" sz="1400" b="1" i="1" kern="1200" dirty="0">
            <a:solidFill>
              <a:schemeClr val="accent3">
                <a:lumMod val="50000"/>
              </a:schemeClr>
            </a:solidFill>
            <a:latin typeface="Calibri (Основной текст)Calibri"/>
          </a:endParaRPr>
        </a:p>
      </dsp:txBody>
      <dsp:txXfrm>
        <a:off x="4263085" y="2590810"/>
        <a:ext cx="3982480" cy="1295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CC445-55E1-4864-AF3B-EBF1E400F91E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75A8D-679C-4812-8070-186E56186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5A8D-679C-4812-8070-186E56186F4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5A8D-679C-4812-8070-186E56186F4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shkola7gnomov.ru/shop/vse_tovary/razvivayuschie_igry_i_igrushki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495ru.ru/number/669739/" TargetMode="External"/><Relationship Id="rId13" Type="http://schemas.openxmlformats.org/officeDocument/2006/relationships/hyperlink" Target="http://www.intelkot.ru/item9268.html" TargetMode="External"/><Relationship Id="rId18" Type="http://schemas.openxmlformats.org/officeDocument/2006/relationships/hyperlink" Target="http://www.intelkot.ru/articles611.html" TargetMode="External"/><Relationship Id="rId3" Type="http://schemas.openxmlformats.org/officeDocument/2006/relationships/hyperlink" Target="http://umni-malish.ru/cat/klassifikator/razvivayuwie/gl_kolumbovo_yajc&#8230;" TargetMode="External"/><Relationship Id="rId7" Type="http://schemas.openxmlformats.org/officeDocument/2006/relationships/hyperlink" Target="http://masikshop.by/product_246.html" TargetMode="External"/><Relationship Id="rId12" Type="http://schemas.openxmlformats.org/officeDocument/2006/relationships/hyperlink" Target="http://www.razvitie.co.ua/products_new.php?page=27&amp;osCsid=bjbnjeou9qud152o5mmckb3" TargetMode="External"/><Relationship Id="rId17" Type="http://schemas.openxmlformats.org/officeDocument/2006/relationships/hyperlink" Target="http://chitariki.ru/index.php/2011-01-19-12-47-45/154-voskobovich" TargetMode="External"/><Relationship Id="rId2" Type="http://schemas.openxmlformats.org/officeDocument/2006/relationships/hyperlink" Target="http://100-bal.ru/voennoe/48819/index.html" TargetMode="External"/><Relationship Id="rId16" Type="http://schemas.openxmlformats.org/officeDocument/2006/relationships/hyperlink" Target="http://umneika.com/igri-vockobovicha/kovrograf-larchik/" TargetMode="External"/><Relationship Id="rId20" Type="http://schemas.openxmlformats.org/officeDocument/2006/relationships/hyperlink" Target="http://www.hqoboi.com/img/nature/field-photo-14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ltoys.ru/catalog/196/prod165.html" TargetMode="External"/><Relationship Id="rId11" Type="http://schemas.openxmlformats.org/officeDocument/2006/relationships/hyperlink" Target="http://www.intelkot.ru/item8972.html" TargetMode="External"/><Relationship Id="rId5" Type="http://schemas.openxmlformats.org/officeDocument/2006/relationships/hyperlink" Target="http://byazemanki.ucoz.ru/forum/24-4024-1" TargetMode="External"/><Relationship Id="rId15" Type="http://schemas.openxmlformats.org/officeDocument/2006/relationships/hyperlink" Target="http://mama.neolove.ru/early_childhood_education/method_voskobovicha/metodika_voskobovicha.html" TargetMode="External"/><Relationship Id="rId10" Type="http://schemas.openxmlformats.org/officeDocument/2006/relationships/hyperlink" Target="http://www.sociallist.net/kvadrat-voskobovicha-dvuxcvetnyj.html" TargetMode="External"/><Relationship Id="rId19" Type="http://schemas.openxmlformats.org/officeDocument/2006/relationships/hyperlink" Target="http://img1.liveinternet.ru/images/attach/c/10/109/355/109355719_1.jpg" TargetMode="External"/><Relationship Id="rId4" Type="http://schemas.openxmlformats.org/officeDocument/2006/relationships/hyperlink" Target="http://www.bcps.org/OFFICES/lis/models/Tangram%20Gr1/student.htm" TargetMode="External"/><Relationship Id="rId9" Type="http://schemas.openxmlformats.org/officeDocument/2006/relationships/hyperlink" Target="http://archive.udmpravda.ru/default/np_archive?issue=24661&amp;tape=social&amp;np_month=10&amp;np_year=2010" TargetMode="External"/><Relationship Id="rId14" Type="http://schemas.openxmlformats.org/officeDocument/2006/relationships/hyperlink" Target="http://www.umniza.de/Razvivayushchaii-igryru-i-igrushaki/Igrushaki-iz-diriv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85860"/>
            <a:ext cx="7128792" cy="200054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11BF2E"/>
                </a:solidFill>
                <a:latin typeface="Monotype Corsiva" pitchFamily="66" charset="0"/>
              </a:rPr>
              <a:t>«</a:t>
            </a:r>
            <a:r>
              <a:rPr lang="ru-RU" sz="3200" b="1" i="1" dirty="0" smtClean="0">
                <a:solidFill>
                  <a:srgbClr val="11BF2E"/>
                </a:solidFill>
                <a:latin typeface="Calibri (Основной текст)Calibri"/>
                <a:cs typeface="Calibri" pitchFamily="34" charset="0"/>
              </a:rPr>
              <a:t>Роль развивающих игр в интеллектуальном развитии детей»</a:t>
            </a:r>
            <a:endParaRPr lang="ru-RU" sz="3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1BF2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 (Основной текст)Calibri"/>
              <a:cs typeface="Calibri" pitchFamily="34" charset="0"/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285720" y="4143380"/>
            <a:ext cx="5400600" cy="1801044"/>
          </a:xfrm>
          <a:prstGeom prst="horizontalScrol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i="1" dirty="0" smtClean="0"/>
              <a:t>Выполнила воспитатель </a:t>
            </a:r>
          </a:p>
          <a:p>
            <a:pPr algn="ctr">
              <a:lnSpc>
                <a:spcPct val="114000"/>
              </a:lnSpc>
            </a:pPr>
            <a:r>
              <a:rPr lang="ru-RU" sz="2400" i="1" dirty="0" smtClean="0"/>
              <a:t>Орехова Н.А. МКДОУ </a:t>
            </a:r>
            <a:r>
              <a:rPr lang="ru-RU" sz="2400" i="1" dirty="0" err="1" smtClean="0"/>
              <a:t>д</a:t>
            </a:r>
            <a:r>
              <a:rPr lang="ru-RU" sz="2400" i="1" dirty="0" smtClean="0"/>
              <a:t>/с №2 «Ласточка» г. Семилуки</a:t>
            </a:r>
            <a:endParaRPr lang="ru-RU" sz="2400" i="1" dirty="0"/>
          </a:p>
        </p:txBody>
      </p:sp>
      <p:pic>
        <p:nvPicPr>
          <p:cNvPr id="6" name="Picture 3" descr="C:\Users\User\Pictures\Ирина\сказки\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480" y="-214338"/>
            <a:ext cx="2857520" cy="2428892"/>
          </a:xfrm>
          <a:prstGeom prst="ellipse">
            <a:avLst/>
          </a:prstGeom>
          <a:noFill/>
          <a:ln w="19050">
            <a:solidFill>
              <a:srgbClr val="77933C"/>
            </a:solidFill>
          </a:ln>
          <a:effectLst>
            <a:softEdge rad="317500"/>
          </a:effectLst>
        </p:spPr>
      </p:pic>
      <p:sp>
        <p:nvSpPr>
          <p:cNvPr id="7" name="Куб 6"/>
          <p:cNvSpPr/>
          <p:nvPr/>
        </p:nvSpPr>
        <p:spPr>
          <a:xfrm>
            <a:off x="714348" y="3000372"/>
            <a:ext cx="1216152" cy="1216152"/>
          </a:xfrm>
          <a:prstGeom prst="cub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Цилиндр 7"/>
          <p:cNvSpPr/>
          <p:nvPr/>
        </p:nvSpPr>
        <p:spPr>
          <a:xfrm>
            <a:off x="7643834" y="2214554"/>
            <a:ext cx="914400" cy="1216152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2571736" y="3143248"/>
            <a:ext cx="914400" cy="914400"/>
          </a:xfrm>
          <a:prstGeom prst="rtTriangle">
            <a:avLst/>
          </a:prstGeom>
          <a:solidFill>
            <a:srgbClr val="7030A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000496" y="357166"/>
            <a:ext cx="1060704" cy="107157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4" name="Ромб 13"/>
          <p:cNvSpPr/>
          <p:nvPr/>
        </p:nvSpPr>
        <p:spPr>
          <a:xfrm>
            <a:off x="1928794" y="714356"/>
            <a:ext cx="914400" cy="914400"/>
          </a:xfrm>
          <a:prstGeom prst="diamond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5" name="Параллелограмм 14"/>
          <p:cNvSpPr/>
          <p:nvPr/>
        </p:nvSpPr>
        <p:spPr>
          <a:xfrm>
            <a:off x="5929322" y="3214686"/>
            <a:ext cx="1216152" cy="914400"/>
          </a:xfrm>
          <a:prstGeom prst="parallelogram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00496" y="328612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/>
            </a:solidFill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928662" y="3429000"/>
            <a:ext cx="642942" cy="642942"/>
          </a:xfrm>
          <a:prstGeom prst="mathPl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4143372" y="3286124"/>
            <a:ext cx="571504" cy="914400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 19"/>
          <p:cNvSpPr/>
          <p:nvPr/>
        </p:nvSpPr>
        <p:spPr>
          <a:xfrm>
            <a:off x="6143636" y="3357562"/>
            <a:ext cx="628648" cy="771524"/>
          </a:xfrm>
          <a:prstGeom prst="mathEqual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Двенадцатиугольник 21"/>
          <p:cNvSpPr/>
          <p:nvPr/>
        </p:nvSpPr>
        <p:spPr>
          <a:xfrm>
            <a:off x="7286644" y="3714752"/>
            <a:ext cx="914400" cy="914400"/>
          </a:xfrm>
          <a:prstGeom prst="dodec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23" name="Овал 22"/>
          <p:cNvSpPr/>
          <p:nvPr/>
        </p:nvSpPr>
        <p:spPr>
          <a:xfrm>
            <a:off x="3071802" y="5857892"/>
            <a:ext cx="1428760" cy="714380"/>
          </a:xfrm>
          <a:prstGeom prst="ellipse">
            <a:avLst/>
          </a:prstGeom>
          <a:solidFill>
            <a:schemeClr val="accent5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/>
              <a:t>5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 animBg="1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428596" y="285728"/>
            <a:ext cx="7929618" cy="3010079"/>
          </a:xfrm>
          <a:prstGeom prst="flowChartPunchedTape">
            <a:avLst/>
          </a:prstGeom>
          <a:ln w="76200">
            <a:solidFill>
              <a:srgbClr val="CCFF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Calibri (Основной текст)Calibri"/>
              </a:rPr>
              <a:t>Применение наиболее эффективных игровых и учебно-игровых пособий, таких как логические блоки </a:t>
            </a:r>
            <a:r>
              <a:rPr lang="ru-RU" sz="1400" b="1" i="1" dirty="0" err="1" smtClean="0">
                <a:solidFill>
                  <a:schemeClr val="bg1"/>
                </a:solidFill>
                <a:latin typeface="Calibri (Основной текст)Calibri"/>
              </a:rPr>
              <a:t>Дьенеша</a:t>
            </a:r>
            <a:r>
              <a:rPr lang="ru-RU" sz="1400" b="1" i="1" dirty="0" smtClean="0">
                <a:solidFill>
                  <a:schemeClr val="bg1"/>
                </a:solidFill>
                <a:latin typeface="Calibri (Основной текст)Calibri"/>
              </a:rPr>
              <a:t>, палочки </a:t>
            </a:r>
            <a:r>
              <a:rPr lang="ru-RU" sz="1400" b="1" i="1" dirty="0" err="1" smtClean="0">
                <a:solidFill>
                  <a:schemeClr val="bg1"/>
                </a:solidFill>
                <a:latin typeface="Calibri (Основной текст)Calibri"/>
              </a:rPr>
              <a:t>Кюизенера</a:t>
            </a:r>
            <a:r>
              <a:rPr lang="ru-RU" sz="1400" b="1" i="1" dirty="0" smtClean="0">
                <a:solidFill>
                  <a:schemeClr val="bg1"/>
                </a:solidFill>
                <a:latin typeface="Calibri (Основной текст)Calibri"/>
              </a:rPr>
              <a:t>, «Сложи узоры», «Сверкающее домино», «Винтики и гаечки»  способствуют проявлению и становлению интереса к познанию, выявлению закономерностей, связей и зависимостей предметов, развитию мелкой моторики, наглядно-действенного мышления, внимания, пространственного ориентирования, восприятия, комбинаторных и конструкторских способностей, а так же развитию детского творчества, фантазии и воображения.</a:t>
            </a:r>
            <a:endParaRPr lang="ru-RU" sz="1400" b="1" i="1" dirty="0">
              <a:solidFill>
                <a:schemeClr val="bg1"/>
              </a:solidFill>
              <a:latin typeface="Calibri (Основной текст)Calibri"/>
            </a:endParaRPr>
          </a:p>
        </p:txBody>
      </p:sp>
      <p:pic>
        <p:nvPicPr>
          <p:cNvPr id="3" name="Picture 3" descr="C:\Users\User\Pictures\Новая папка\S6301310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643042" y="3500438"/>
            <a:ext cx="3857652" cy="2893239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4" descr="Блоки Дьенеш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3071810"/>
            <a:ext cx="1928826" cy="1885944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C:\Users\User\Pictures\Новая папка\S6301312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1643042" y="3429000"/>
            <a:ext cx="3869488" cy="3000396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Содержимое 4" descr="http://images.tiu.ru/52731_w640_h640_00017887.jpg"/>
          <p:cNvPicPr>
            <a:picLocks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60" y="3071810"/>
            <a:ext cx="2071702" cy="2071702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2" descr="C:\Users\User\Pictures\Новая папка\S6301305 - копия.JPG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1643042" y="3500438"/>
            <a:ext cx="3857652" cy="2928958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Содержимое 4" descr="http://www.bookin.org.ru/book/2116118.jpg"/>
          <p:cNvPicPr>
            <a:picLocks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5929322" y="3071810"/>
            <a:ext cx="2214578" cy="214314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3" descr="C:\Users\User\Pictures\Игры Орехова\Игры Орехова - копия\IMG_6344 - копия.JPG"/>
          <p:cNvPicPr>
            <a:picLocks noChangeAspect="1" noChangeArrowheads="1"/>
          </p:cNvPicPr>
          <p:nvPr/>
        </p:nvPicPr>
        <p:blipFill>
          <a:blip r:embed="rId9" cstate="screen"/>
          <a:stretch>
            <a:fillRect/>
          </a:stretch>
        </p:blipFill>
        <p:spPr bwMode="auto">
          <a:xfrm>
            <a:off x="1643042" y="3429000"/>
            <a:ext cx="3857652" cy="3000396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C:\Users\User\Pictures\Игры Орехова\Игры Орехова - копия\IMG_6342 - коп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3071810"/>
            <a:ext cx="2214578" cy="214314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2" descr="C:\Users\User\Pictures\Игры Орехова\Игры Орехова - копия\IMG_6335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643042" y="3429000"/>
            <a:ext cx="3857652" cy="3000396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Users\User\Pictures\Игры Орехова\Игры Орехова - копия\IMG_6337 - копия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29321" y="3071810"/>
            <a:ext cx="2214579" cy="214314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142852"/>
            <a:ext cx="56436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Содержимое 5" descr="http://archive.udmpravda.ru/img/1287153212/1287153213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571480"/>
            <a:ext cx="2643206" cy="3286148"/>
          </a:xfrm>
          <a:prstGeom prst="round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714356"/>
            <a:ext cx="564360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И сегодня мне хотелось бы подробнее остановиться на игровой технологии </a:t>
            </a:r>
            <a:r>
              <a:rPr lang="ru-RU" sz="1400" b="1" i="1" dirty="0" err="1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В.В.Воскобовича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.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И показать как я использую данную технологию в </a:t>
            </a:r>
            <a:r>
              <a:rPr lang="ru-RU" sz="1400" b="1" i="1" dirty="0" err="1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воспитательно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 - образовательном процессе.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Вячеслав Вадимович </a:t>
            </a:r>
            <a:r>
              <a:rPr lang="ru-RU" sz="1400" b="1" i="1" dirty="0" err="1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Воскобович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 – изобретатель, который придумал более 50-ти пособий для развития умственных и творческих 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способностей ребёнка.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Свою технологию </a:t>
            </a:r>
            <a:r>
              <a:rPr lang="ru-RU" sz="1400" b="1" i="1" dirty="0" err="1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Воскобович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 назвал 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«Сказочные лабиринты игры». 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Актуальность состоит в том, что эти игры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 учат детей действовать «в уме» и 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«мыслить», а это в свою очередь 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раскрепощает воображение, развивает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 творческие возможности и способности. 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Игры </a:t>
            </a:r>
            <a:r>
              <a:rPr lang="ru-RU" sz="1400" b="1" i="1" dirty="0" err="1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Воскобовича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 не зря называются 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Лабиринтами. Все они постепенно 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усложняются, поддерживая детскую 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деятельность в зоне оптимальной трудности.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 Каждая игра направлена на получение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 конкретного результата, который малыш 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имеет возможность наблюдать и гордиться им в конце игры.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Я разработала  тематический план, где игры </a:t>
            </a:r>
            <a:r>
              <a:rPr lang="ru-RU" sz="1400" b="1" i="1" dirty="0" err="1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Воскобовича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 выполняют роль дидактического материала как на занятиях, так и в свободное от занятий время.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Calibri (Основной текст)Calibri"/>
            </a:endParaRPr>
          </a:p>
        </p:txBody>
      </p:sp>
      <p:pic>
        <p:nvPicPr>
          <p:cNvPr id="1026" name="Picture 2" descr="C:\Users\User\Pictures\Ирина\сказки\skazlab_168_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57884" y="500042"/>
            <a:ext cx="2786082" cy="3571899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071546"/>
          <a:ext cx="864399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97930" y="148865"/>
            <a:ext cx="65481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 (Основной текст)Calibri"/>
                <a:ea typeface="Times New Roman" pitchFamily="18" charset="0"/>
                <a:cs typeface="Times New Roman" pitchFamily="18" charset="0"/>
              </a:rPr>
              <a:t>Особенности 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7EFF"/>
                </a:solidFill>
                <a:effectLst/>
                <a:latin typeface="Calibri (Основной текст)Calibri"/>
                <a:ea typeface="Times New Roman" pitchFamily="18" charset="0"/>
                <a:cs typeface="Times New Roman" pitchFamily="18" charset="0"/>
                <a:hlinkClick r:id="rId7"/>
              </a:rPr>
              <a:t>развивающих</a:t>
            </a:r>
            <a:r>
              <a:rPr kumimoji="0" lang="ru-RU" sz="2400" b="1" i="1" strike="noStrike" cap="none" normalizeH="0" dirty="0" smtClean="0">
                <a:ln>
                  <a:noFill/>
                </a:ln>
                <a:solidFill>
                  <a:srgbClr val="007EFF"/>
                </a:solidFill>
                <a:effectLst/>
                <a:latin typeface="Calibri (Основной текст)Calibri"/>
                <a:ea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7EFF"/>
                </a:solidFill>
                <a:effectLst/>
                <a:latin typeface="Calibri (Основной текст)Calibri"/>
                <a:ea typeface="Times New Roman" pitchFamily="18" charset="0"/>
                <a:cs typeface="Times New Roman" pitchFamily="18" charset="0"/>
                <a:hlinkClick r:id="rId7"/>
              </a:rPr>
              <a:t>игр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 (Основной текст)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107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alibri (Основной текст)Calibri"/>
                <a:ea typeface="Times New Roman" pitchFamily="18" charset="0"/>
                <a:cs typeface="Times New Roman" pitchFamily="18" charset="0"/>
              </a:rPr>
              <a:t>Воскобовича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(Основной текст)Calibri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63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500034" y="428604"/>
            <a:ext cx="8072494" cy="3214152"/>
          </a:xfrm>
          <a:prstGeom prst="flowChartPunchedTape">
            <a:avLst/>
          </a:prstGeom>
          <a:ln w="76200">
            <a:solidFill>
              <a:srgbClr val="CCFF99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alibri (Основной текст)Calibri"/>
              </a:rPr>
              <a:t>Главной особенностью его технологии является то, что эти методы работы очень легко внедрить в привычный учебно-игровой процесс. Его технология гармонично вплетается в существующие порядки. В отношениях «взрослый-ребёнок» здесь не предполагается положение взрослого над ребёнком, только партнёрские отношения.</a:t>
            </a:r>
            <a:endParaRPr lang="ru-RU" sz="2000" b="1" i="1" dirty="0">
              <a:solidFill>
                <a:schemeClr val="bg1"/>
              </a:solidFill>
              <a:latin typeface="Calibri (Основной текст)Calibri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4282" y="4000504"/>
            <a:ext cx="6215106" cy="1989713"/>
          </a:xfrm>
          <a:prstGeom prst="flowChartPunchedTape">
            <a:avLst/>
          </a:prstGeom>
          <a:ln w="76200">
            <a:solidFill>
              <a:srgbClr val="CCFF99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Calibri (Основной текст)Calibri"/>
              </a:rPr>
              <a:t>Предлагаю вашему вниманию некоторые игры </a:t>
            </a:r>
            <a:r>
              <a:rPr lang="ru-RU" sz="2400" b="1" i="1" dirty="0" err="1" smtClean="0">
                <a:solidFill>
                  <a:schemeClr val="bg1"/>
                </a:solidFill>
                <a:latin typeface="Calibri (Основной текст)Calibri"/>
              </a:rPr>
              <a:t>Воскобовича</a:t>
            </a:r>
            <a:r>
              <a:rPr lang="ru-RU" sz="2400" b="1" i="1" dirty="0" smtClean="0">
                <a:solidFill>
                  <a:schemeClr val="bg1"/>
                </a:solidFill>
                <a:latin typeface="Calibri (Основной текст)Calibri"/>
              </a:rPr>
              <a:t>, которые я использую в своей работе:</a:t>
            </a:r>
            <a:endParaRPr lang="ru-RU" sz="2400" b="1" dirty="0">
              <a:solidFill>
                <a:schemeClr val="bg1"/>
              </a:solidFill>
              <a:latin typeface="Calibri (Основной текст)Calibri"/>
            </a:endParaRPr>
          </a:p>
        </p:txBody>
      </p:sp>
      <p:pic>
        <p:nvPicPr>
          <p:cNvPr id="5" name="Picture 3" descr="C:\Users\User\Pictures\Ирина\сказки\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26" y="3286124"/>
            <a:ext cx="2143140" cy="1643074"/>
          </a:xfrm>
          <a:prstGeom prst="ellipse">
            <a:avLst/>
          </a:prstGeom>
          <a:noFill/>
          <a:ln w="19050">
            <a:solidFill>
              <a:srgbClr val="77933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«Квадрат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Воскобовича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Pictures\Новая папка\S6301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857224" y="1785926"/>
            <a:ext cx="5390262" cy="4042696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http://parta1.com/resources/doc-4998-ph-gallery-4999-middle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26" y="1285860"/>
            <a:ext cx="2184394" cy="1857388"/>
          </a:xfrm>
          <a:prstGeom prst="round2Diag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«Чудо – соты»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libri (Основной текст)Calibri"/>
            </a:endParaRPr>
          </a:p>
        </p:txBody>
      </p:sp>
      <p:pic>
        <p:nvPicPr>
          <p:cNvPr id="5" name="Содержимое 4" descr="http://content.foto.mail.ru/mail/olgavelichko/235/i-24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1285860"/>
            <a:ext cx="2571768" cy="3786214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C:\Users\User\Pictures\Новая папка\S6301304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42910" y="2482446"/>
            <a:ext cx="3857652" cy="2893239"/>
          </a:xfrm>
          <a:prstGeom prst="round2DiagRect">
            <a:avLst/>
          </a:prstGeom>
          <a:noFill/>
          <a:ln w="76200">
            <a:solidFill>
              <a:srgbClr val="11BF2E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«Фонарики»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libri (Основной текст)Calibri"/>
            </a:endParaRPr>
          </a:p>
        </p:txBody>
      </p:sp>
      <p:pic>
        <p:nvPicPr>
          <p:cNvPr id="4" name="Содержимое 4" descr="http://www.veselinka-kazan.ru/published/publicdata/VESELINKWA/attachments/SC/products_pictures/1465image_enl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143504" y="1142984"/>
            <a:ext cx="2786082" cy="38100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C:\Users\User\Pictures\Новая папка\S6301307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42910" y="2518165"/>
            <a:ext cx="3857652" cy="2893239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591187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«Волшебная восьмерка»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libri (Основной текст)Calibri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4" y="214290"/>
            <a:ext cx="4038600" cy="598331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«Математические корзинки»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libri (Основной текст)Calibri"/>
            </a:endParaRPr>
          </a:p>
        </p:txBody>
      </p:sp>
      <p:pic>
        <p:nvPicPr>
          <p:cNvPr id="7" name="Содержимое 4" descr="http://www.intelkot.ru/upload/9268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714488"/>
            <a:ext cx="3149600" cy="47244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4" descr="http://www.karapuz-spb.ru/products_pictures/Yxo6tvCj6Q0_enl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1428736"/>
            <a:ext cx="3848096" cy="3521867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«Конструктор букв»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libri (Основной текст)Calibri"/>
            </a:endParaRPr>
          </a:p>
        </p:txBody>
      </p:sp>
      <p:pic>
        <p:nvPicPr>
          <p:cNvPr id="5" name="Picture 2" descr="http://www.inteltoys.ru/files/catalog/2011/09/4026_img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429256" y="1428736"/>
            <a:ext cx="2743200" cy="27432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Содержимое 5" descr="http://devtoys.ru/products/190/image-1.jpg"/>
          <p:cNvPicPr>
            <a:picLocks noGrp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642910" y="2285992"/>
            <a:ext cx="4038600" cy="303369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Коврограф</a:t>
            </a: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 «Ларчик»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libri (Основной текст)Calibri"/>
            </a:endParaRPr>
          </a:p>
        </p:txBody>
      </p:sp>
      <p:pic>
        <p:nvPicPr>
          <p:cNvPr id="6" name="Содержимое 5" descr="http://geokont.ru/images/cms/thumbs/b58ea16c16a2f4c265535fc108af613fb0a98ade/zab_c_168_11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68" y="5214950"/>
            <a:ext cx="1785950" cy="1285884"/>
          </a:xfrm>
          <a:prstGeom prst="round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http://geokont.ru/images/cms/thumbs/b58ea16c16a2f4c265535fc108af613fb0a98ade/zab_b_168_11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72264" y="1071546"/>
            <a:ext cx="1771653" cy="1643074"/>
          </a:xfrm>
          <a:prstGeom prst="round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Комплект &quot;Разноцветные веревочки&quot;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1000108"/>
            <a:ext cx="1857388" cy="1724026"/>
          </a:xfrm>
          <a:prstGeom prst="round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8" descr="http://geokont.ru/images/cms/thumbs/b58ea16c16a2f4c265535fc108af613fb0a98ade/pole_168_112.jpg"/>
          <p:cNvPicPr>
            <a:picLocks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2" y="1071546"/>
            <a:ext cx="1785950" cy="1714502"/>
          </a:xfrm>
          <a:prstGeom prst="round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http://geokont.ru/images/cms/thumbs/b58ea16c16a2f4c265535fc108af613fb0a98ade/karm_168_112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034" y="3000372"/>
            <a:ext cx="1714512" cy="1566866"/>
          </a:xfrm>
          <a:prstGeom prst="round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 descr="&quot;Буквы, цифры, знаки&quot;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71736" y="3000372"/>
            <a:ext cx="3786214" cy="2056610"/>
          </a:xfrm>
          <a:prstGeom prst="round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http://geokont.ru/images/cms/thumbs/b58ea16c16a2f4c265535fc108af613fb0a98ade/razn_kv_168_112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15140" y="3000372"/>
            <a:ext cx="1681167" cy="1566866"/>
          </a:xfrm>
          <a:prstGeom prst="round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 descr="http://geokont.ru/images/cms/thumbs/b58ea16c16a2f4c265535fc108af613fb0a98ade/kr_zaj_168_112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57224" y="4786322"/>
            <a:ext cx="928694" cy="1500198"/>
          </a:xfrm>
          <a:prstGeom prst="round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857364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Дошкольное  детство - период рождения личности, первоначального раскрытия творческих сил ребенка, становления основ индивидуальности.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 Современные требования к дошкольному образованию ориентируют педагогов на развивающее обучение, диктуют необходимость использования новых технологий, при которых синтезировались бы элементы познавательного, игрового, поискового и учебного взаимодействия в процессе интеллектуального развития дошкольников.</a:t>
            </a:r>
            <a:r>
              <a:rPr lang="ru-RU" b="1" i="1" dirty="0" smtClean="0">
                <a:latin typeface="Calibri (Основной текст)Calibri"/>
              </a:rPr>
              <a:t> 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i="1" dirty="0" smtClean="0">
              <a:latin typeface="Calibri (Основной текст)Calibri"/>
            </a:endParaRPr>
          </a:p>
          <a:p>
            <a:endParaRPr lang="ru-RU" i="1" dirty="0">
              <a:latin typeface="Calibri (Основной текст)Calibri"/>
            </a:endParaRPr>
          </a:p>
        </p:txBody>
      </p:sp>
      <p:pic>
        <p:nvPicPr>
          <p:cNvPr id="6" name="Picture 3" descr="C:\Users\User\Pictures\Ирина\сказки\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285728"/>
            <a:ext cx="2500330" cy="1643074"/>
          </a:xfrm>
          <a:prstGeom prst="ellipse">
            <a:avLst/>
          </a:prstGeom>
          <a:noFill/>
          <a:ln w="19050">
            <a:solidFill>
              <a:srgbClr val="77933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857496"/>
            <a:ext cx="457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</a:rPr>
              <a:t>.</a:t>
            </a:r>
            <a:endParaRPr lang="ru-RU" sz="10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714356"/>
          <a:ext cx="6572296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 descr="C:\Users\User\Pictures\Ирина\сказки\1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58016" y="142852"/>
            <a:ext cx="2285984" cy="2143140"/>
          </a:xfrm>
          <a:prstGeom prst="ellipse">
            <a:avLst/>
          </a:prstGeom>
          <a:noFill/>
          <a:ln w="19050">
            <a:solidFill>
              <a:srgbClr val="77933C"/>
            </a:solidFill>
          </a:ln>
          <a:effectLst>
            <a:softEdge rad="63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2612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i="1" dirty="0" smtClean="0">
                <a:solidFill>
                  <a:srgbClr val="7030A0"/>
                </a:solidFill>
                <a:latin typeface="Calibri (Основной текст)Calibri"/>
              </a:rPr>
              <a:t>Игры развивают</a:t>
            </a:r>
            <a:r>
              <a:rPr lang="ru-RU" sz="3200" b="1" i="1" dirty="0" smtClean="0">
                <a:solidFill>
                  <a:srgbClr val="7030A0"/>
                </a:solidFill>
              </a:rPr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428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Цели занятий с игровыми материалами </a:t>
            </a:r>
            <a:r>
              <a:rPr lang="ru-RU" sz="2700" b="1" i="1" dirty="0" err="1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Воскобовича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Организовываю  и провожу обучающие занятия следующим образом:</a:t>
            </a:r>
          </a:p>
          <a:p>
            <a:pPr algn="ctr" eaLnBrk="0" hangingPunct="0"/>
            <a:r>
              <a:rPr lang="ru-RU" sz="2000" b="1" i="1" dirty="0" smtClean="0">
                <a:solidFill>
                  <a:srgbClr val="FF0000"/>
                </a:solidFill>
              </a:rPr>
              <a:t>Формы организации детской деятельности: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397000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57158" y="1214422"/>
          <a:ext cx="726284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1071546"/>
          <a:ext cx="7977222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3108" y="214290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i="1" dirty="0" smtClean="0">
                <a:solidFill>
                  <a:srgbClr val="FF0000"/>
                </a:solidFill>
                <a:latin typeface="Calibri (Основной текст)Calibri"/>
              </a:rPr>
              <a:t>Методы организации детской деятельности:</a:t>
            </a:r>
            <a:endParaRPr lang="ru-RU" sz="2000" b="1" i="1" dirty="0">
              <a:solidFill>
                <a:srgbClr val="FF0000"/>
              </a:solidFill>
              <a:latin typeface="Calibri (Основной текст)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571472" y="714356"/>
            <a:ext cx="7429552" cy="4744700"/>
          </a:xfrm>
          <a:prstGeom prst="flowChartPunchedTape">
            <a:avLst/>
          </a:prstGeom>
          <a:ln w="76200">
            <a:solidFill>
              <a:srgbClr val="CCFF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Calibri (Основной текст)Calibri"/>
              </a:rPr>
              <a:t>Достигнуть  успеха в работе по развитию детей, можно только при тесном взаимодействии с родителями воспитанников, поскольку те знания, которые ребёнок получает в детском саду, должны подкрепляться в условиях семьи.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Calibri (Основной текст)Calibri"/>
              </a:rPr>
              <a:t>	Для этого я провожу родительские собрания, где знакомлю родителей с некоторыми играми, заинтересовываю их значимостью развивающих игр. Составляю  для родителей «Памятки» по использованию игровых технологий.</a:t>
            </a:r>
            <a:endParaRPr lang="ru-RU" b="1" i="1" dirty="0">
              <a:solidFill>
                <a:schemeClr val="bg1"/>
              </a:solidFill>
              <a:latin typeface="Calibri (Основной текст)Calibri"/>
            </a:endParaRPr>
          </a:p>
        </p:txBody>
      </p:sp>
      <p:pic>
        <p:nvPicPr>
          <p:cNvPr id="3" name="Picture 3" descr="C:\Users\User\Pictures\Ирина\сказки\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42852"/>
            <a:ext cx="1928826" cy="1428760"/>
          </a:xfrm>
          <a:prstGeom prst="ellipse">
            <a:avLst/>
          </a:prstGeom>
          <a:noFill/>
          <a:ln w="19050">
            <a:solidFill>
              <a:srgbClr val="77933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357158" y="0"/>
            <a:ext cx="8358246" cy="5572140"/>
          </a:xfrm>
          <a:solidFill>
            <a:schemeClr val="bg1"/>
          </a:solidFill>
          <a:effectLst>
            <a:softEdge rad="317500"/>
          </a:effectLst>
        </p:spPr>
      </p:sp>
      <p:pic>
        <p:nvPicPr>
          <p:cNvPr id="2" name="Picture 6" descr="C:\Users\User\Pictures\Игры родителей\DSC01908 -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428604"/>
            <a:ext cx="6429420" cy="4786370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  <a:effectLst/>
        </p:spPr>
      </p:pic>
      <p:pic>
        <p:nvPicPr>
          <p:cNvPr id="3" name="Picture 8" descr="C:\Users\User\Pictures\Игры родителей\DSC01944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428604"/>
            <a:ext cx="6429420" cy="4786346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4" name="Picture 5" descr="C:\Users\User\Pictures\Игры родителей\DSC01923 - коп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428604"/>
            <a:ext cx="6429420" cy="4786346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5" name="Picture 7" descr="C:\Users\User\Pictures\Игры родителей\DSC01940 - копи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57290" y="428604"/>
            <a:ext cx="6429420" cy="4786346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7224" y="62150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786454"/>
            <a:ext cx="5486400" cy="566738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libri (Основной текст)Calibri"/>
              </a:rPr>
              <a:t>Семинар – практикум для родителей  «Проведение занятий с  использованием игр </a:t>
            </a:r>
            <a:r>
              <a:rPr lang="ru-RU" i="1" dirty="0" err="1" smtClean="0">
                <a:solidFill>
                  <a:srgbClr val="FF0000"/>
                </a:solidFill>
                <a:latin typeface="Calibri (Основной текст)Calibri"/>
              </a:rPr>
              <a:t>Воскобовича</a:t>
            </a:r>
            <a:r>
              <a:rPr lang="ru-RU" i="1" dirty="0" smtClean="0">
                <a:solidFill>
                  <a:srgbClr val="FF0000"/>
                </a:solidFill>
                <a:latin typeface="Calibri (Основной текст)Calibri"/>
              </a:rPr>
              <a:t>»</a:t>
            </a:r>
            <a:endParaRPr lang="ru-RU" i="1" dirty="0">
              <a:solidFill>
                <a:srgbClr val="FF0000"/>
              </a:solidFill>
              <a:latin typeface="Calibri (Основной текст)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571472" y="571481"/>
            <a:ext cx="7358114" cy="4585395"/>
          </a:xfrm>
          <a:prstGeom prst="wave">
            <a:avLst>
              <a:gd name="adj1" fmla="val 12500"/>
              <a:gd name="adj2" fmla="val -781"/>
            </a:avLst>
          </a:prstGeom>
          <a:ln w="76200">
            <a:solidFill>
              <a:srgbClr val="CCFF99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Calibri (Основной текст)Calibri"/>
              </a:rPr>
              <a:t>Работая по технологии развивающих игр В. </a:t>
            </a:r>
            <a:r>
              <a:rPr lang="ru-RU" sz="1600" b="1" i="1" dirty="0" err="1" smtClean="0">
                <a:solidFill>
                  <a:schemeClr val="bg1"/>
                </a:solidFill>
                <a:latin typeface="Calibri (Основной текст)Calibri"/>
              </a:rPr>
              <a:t>Вокобовича</a:t>
            </a:r>
            <a:r>
              <a:rPr lang="ru-RU" sz="1600" b="1" i="1" dirty="0" smtClean="0">
                <a:solidFill>
                  <a:schemeClr val="bg1"/>
                </a:solidFill>
                <a:latin typeface="Calibri (Основной текст)Calibri"/>
              </a:rPr>
              <a:t>, можно утвердительно сказать о положительной динамике роста интеллектуального развития детей дошкольного возраста. </a:t>
            </a:r>
          </a:p>
          <a:p>
            <a:r>
              <a:rPr lang="ru-RU" sz="1600" b="1" i="1" dirty="0" smtClean="0">
                <a:solidFill>
                  <a:schemeClr val="bg1"/>
                </a:solidFill>
                <a:latin typeface="Calibri (Основной текст)Calibri"/>
              </a:rPr>
              <a:t>Не ребенок должен подстраиваться под  содержание  образования, а, напротив, содержание  образования должно подстраиваться под  ребенка. </a:t>
            </a:r>
          </a:p>
          <a:p>
            <a:r>
              <a:rPr lang="ru-RU" sz="1600" b="1" i="1" dirty="0" smtClean="0">
                <a:solidFill>
                  <a:schemeClr val="bg1"/>
                </a:solidFill>
                <a:latin typeface="Calibri (Основной текст)Calibri"/>
              </a:rPr>
              <a:t> </a:t>
            </a:r>
          </a:p>
          <a:p>
            <a:endParaRPr lang="ru-RU" sz="1600" b="1" i="1" dirty="0" smtClean="0">
              <a:solidFill>
                <a:schemeClr val="bg1"/>
              </a:solidFill>
              <a:latin typeface="Calibri (Основной текст)Calibri"/>
            </a:endParaRPr>
          </a:p>
          <a:p>
            <a:endParaRPr lang="ru-RU" sz="1600" b="1" i="1" dirty="0" smtClean="0">
              <a:solidFill>
                <a:schemeClr val="bg1"/>
              </a:solidFill>
              <a:latin typeface="Calibri (Основной текст)Calibri"/>
            </a:endParaRPr>
          </a:p>
        </p:txBody>
      </p:sp>
      <p:pic>
        <p:nvPicPr>
          <p:cNvPr id="3" name="Picture 3" descr="C:\Users\User\Pictures\Ирина\сказки\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4429132"/>
            <a:ext cx="2500330" cy="1643074"/>
          </a:xfrm>
          <a:prstGeom prst="ellipse">
            <a:avLst/>
          </a:prstGeom>
          <a:noFill/>
          <a:ln w="19050">
            <a:solidFill>
              <a:srgbClr val="77933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357694"/>
            <a:ext cx="6215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alibri (Основной текст)Calibri"/>
              </a:rPr>
              <a:t>Спасибо</a:t>
            </a:r>
            <a:r>
              <a:rPr lang="ru-RU" sz="60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(Основной текст)Calibri"/>
              </a:rPr>
              <a:t> </a:t>
            </a:r>
            <a:r>
              <a:rPr lang="ru-RU" sz="60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alibri (Основной текст)Calibri"/>
              </a:rPr>
              <a:t>за</a:t>
            </a:r>
            <a:r>
              <a:rPr lang="ru-RU" sz="60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(Основной текст)Calibri"/>
              </a:rPr>
              <a:t> </a:t>
            </a:r>
          </a:p>
          <a:p>
            <a:pPr algn="ctr"/>
            <a:r>
              <a:rPr lang="ru-RU" sz="60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alibri (Основной текст)Calibri"/>
              </a:rPr>
              <a:t>Внимание!</a:t>
            </a:r>
            <a:endParaRPr lang="ru-RU" sz="6000" b="1" i="1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latin typeface="Calibri (Основной текст)Calibri"/>
            </a:endParaRPr>
          </a:p>
        </p:txBody>
      </p:sp>
      <p:pic>
        <p:nvPicPr>
          <p:cNvPr id="3" name="Рисунок 6" descr="607815457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0"/>
            <a:ext cx="53530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mph" presetSubtype="1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Перечень использованных материалов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: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libri (Основной текст)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solidFill>
            <a:srgbClr val="CCFF99"/>
          </a:solidFill>
          <a:effectLst>
            <a:softEdge rad="635000"/>
          </a:effectLst>
        </p:spPr>
        <p:txBody>
          <a:bodyPr>
            <a:normAutofit fontScale="62500" lnSpcReduction="20000"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– ресурсы:</a:t>
            </a:r>
            <a:endParaRPr lang="en-US" sz="1900" b="1" dirty="0" smtClean="0">
              <a:solidFill>
                <a:srgbClr val="DA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hlinkClick r:id="rId2"/>
            </a:endParaRPr>
          </a:p>
          <a:p>
            <a:r>
              <a:rPr lang="ru-RU" sz="1400" dirty="0" smtClean="0">
                <a:hlinkClick r:id="rId2"/>
              </a:rPr>
              <a:t>2. Слайд: http://100-bal.ru/voennoe/48819/index.html</a:t>
            </a:r>
            <a:r>
              <a:rPr lang="ru-RU" sz="1400" dirty="0" smtClean="0"/>
              <a:t>...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картинка «Дети:</a:t>
            </a:r>
          </a:p>
          <a:p>
            <a:r>
              <a:rPr lang="ru-RU" sz="1400" dirty="0" smtClean="0">
                <a:hlinkClick r:id="rId3"/>
              </a:rPr>
              <a:t>8. Слайд: </a:t>
            </a:r>
            <a:r>
              <a:rPr lang="en-US" sz="1400" dirty="0" smtClean="0">
                <a:hlinkClick r:id="rId3"/>
              </a:rPr>
              <a:t>http://umnimalish.ru/cat/klassifikator/razvivayuwie/gl_kolumbovo_yajc…</a:t>
            </a:r>
            <a:r>
              <a:rPr lang="ru-RU" sz="1400" dirty="0" smtClean="0">
                <a:solidFill>
                  <a:srgbClr val="C00000"/>
                </a:solidFill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Колумбово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Яйцо»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. </a:t>
            </a:r>
            <a:r>
              <a:rPr lang="en-US" sz="1400" dirty="0" smtClean="0">
                <a:solidFill>
                  <a:srgbClr val="C00000"/>
                </a:solidFill>
                <a:hlinkClick r:id="rId4"/>
              </a:rPr>
              <a:t>http://www.bcps.org/OFFICES/lis/models/Tangram%20Gr1/student.htm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Танграм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  </a:t>
            </a:r>
            <a:r>
              <a:rPr lang="en-US" sz="1400" dirty="0" smtClean="0">
                <a:solidFill>
                  <a:srgbClr val="C00000"/>
                </a:solidFill>
              </a:rPr>
              <a:t>lhttp://www.ozon.ru/brand/1037654/?page=1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«Монгольская игра»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9. Слайд </a:t>
            </a:r>
            <a:r>
              <a:rPr lang="en-US" sz="1400" dirty="0" smtClean="0">
                <a:solidFill>
                  <a:schemeClr val="bg1"/>
                </a:solidFill>
                <a:hlinkClick r:id="rId5"/>
              </a:rPr>
              <a:t>http://byazemanki.ucoz.ru/forum/24-4024-1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«Блоки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Дьенеша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r>
              <a:rPr lang="ru-RU" sz="1400" dirty="0" smtClean="0">
                <a:solidFill>
                  <a:schemeClr val="bg1"/>
                </a:solidFill>
                <a:hlinkClick r:id="rId6"/>
              </a:rPr>
              <a:t>  </a:t>
            </a:r>
            <a:r>
              <a:rPr lang="en-US" sz="1400" dirty="0" smtClean="0">
                <a:solidFill>
                  <a:schemeClr val="bg1"/>
                </a:solidFill>
                <a:hlinkClick r:id="rId6"/>
              </a:rPr>
              <a:t>http://www.inteltoys.ru/catalog/196/prod165.html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«»Палочки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Кюизенера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dirty="0" smtClean="0">
                <a:solidFill>
                  <a:schemeClr val="bg1"/>
                </a:solidFill>
                <a:hlinkClick r:id="rId7"/>
              </a:rPr>
              <a:t>  </a:t>
            </a:r>
            <a:r>
              <a:rPr lang="en-US" sz="1400" dirty="0" smtClean="0">
                <a:solidFill>
                  <a:schemeClr val="bg1"/>
                </a:solidFill>
                <a:hlinkClick r:id="rId7"/>
              </a:rPr>
              <a:t>http://</a:t>
            </a:r>
            <a:r>
              <a:rPr lang="en-US" sz="1400" dirty="0" smtClean="0">
                <a:solidFill>
                  <a:srgbClr val="C00000"/>
                </a:solidFill>
                <a:hlinkClick r:id="rId7"/>
              </a:rPr>
              <a:t>masikshop.by/product_246.html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hlinkClick r:id="rId8"/>
              </a:rPr>
              <a:t>http://495ru.ru/number/669739/</a:t>
            </a:r>
            <a:r>
              <a:rPr lang="ru-RU" sz="1400" dirty="0" smtClean="0">
                <a:solidFill>
                  <a:srgbClr val="C00000"/>
                </a:solidFill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«Сложи узоры»</a:t>
            </a: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 10. Слайд: </a:t>
            </a:r>
            <a:r>
              <a:rPr lang="en-US" sz="1400" dirty="0" smtClean="0">
                <a:solidFill>
                  <a:srgbClr val="C00000"/>
                </a:solidFill>
                <a:hlinkClick r:id="rId9"/>
              </a:rPr>
              <a:t>http://archive.udmpravda.ru/default/np_archive?issue=24661&amp;tape=social&amp;np_month=10&amp;np_year=2010</a:t>
            </a:r>
            <a:r>
              <a:rPr lang="ru-RU" sz="1400" dirty="0" smtClean="0">
                <a:solidFill>
                  <a:srgbClr val="C00000"/>
                </a:solidFill>
              </a:rPr>
              <a:t>  «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Воскобович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портрет»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13. Слайд: </a:t>
            </a:r>
            <a:r>
              <a:rPr lang="en-US" sz="1400" dirty="0" smtClean="0">
                <a:solidFill>
                  <a:srgbClr val="C00000"/>
                </a:solidFill>
                <a:hlinkClick r:id="rId10"/>
              </a:rPr>
              <a:t>http://www.sociallist.net/kvadrat-voskobovicha-dvuxcvetnyj.html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«Квадрат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Воскобовича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14. Слайд: </a:t>
            </a:r>
            <a:r>
              <a:rPr lang="en-US" sz="1400" dirty="0" smtClean="0">
                <a:solidFill>
                  <a:schemeClr val="bg1"/>
                </a:solidFill>
                <a:hlinkClick r:id="rId11"/>
              </a:rPr>
              <a:t>http://www.intelkot.ru/item8972.html</a:t>
            </a:r>
            <a:r>
              <a:rPr lang="ru-RU" sz="1400" dirty="0" smtClean="0">
                <a:solidFill>
                  <a:schemeClr val="bg1"/>
                </a:solidFill>
              </a:rPr>
              <a:t>  </a:t>
            </a:r>
            <a:r>
              <a:rPr lang="ru-RU" sz="1400" dirty="0" smtClean="0">
                <a:solidFill>
                  <a:srgbClr val="C00000"/>
                </a:solidFill>
              </a:rPr>
              <a:t>«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Чудо – соты»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15. Слайд: </a:t>
            </a:r>
            <a:r>
              <a:rPr lang="en-US" sz="1400" dirty="0" smtClean="0">
                <a:solidFill>
                  <a:schemeClr val="bg1"/>
                </a:solidFill>
                <a:hlinkClick r:id="rId12"/>
              </a:rPr>
              <a:t>http://www.razvitie.co.ua/products_new.php?page=27&amp;osCsid=bjbnjeou9qud152o5mmckb3</a:t>
            </a:r>
            <a:r>
              <a:rPr lang="ru-RU" sz="1400" dirty="0" smtClean="0">
                <a:solidFill>
                  <a:schemeClr val="bg1"/>
                </a:solidFill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«Фонарики»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16. Слайд:  </a:t>
            </a:r>
            <a:r>
              <a:rPr lang="en-US" sz="1400" dirty="0" smtClean="0">
                <a:solidFill>
                  <a:srgbClr val="C00000"/>
                </a:solidFill>
                <a:hlinkClick r:id="rId13"/>
              </a:rPr>
              <a:t>http://www.intelkot.ru/item9268.html</a:t>
            </a:r>
            <a:r>
              <a:rPr lang="ru-RU" sz="1400" dirty="0" smtClean="0">
                <a:solidFill>
                  <a:srgbClr val="C00000"/>
                </a:solidFill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«Волшебная восьмерка»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rgbClr val="C00000"/>
                </a:solidFill>
                <a:hlinkClick r:id="rId14"/>
              </a:rPr>
              <a:t>http://www.umniza.de/Razvivayushchaii-igryru-i-igrushaki/Igrushaki-iz-diriva</a:t>
            </a:r>
            <a:r>
              <a:rPr lang="ru-RU" sz="1400" dirty="0" smtClean="0">
                <a:solidFill>
                  <a:srgbClr val="C00000"/>
                </a:solidFill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Математические корзинки»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17. Слайд: </a:t>
            </a:r>
            <a:r>
              <a:rPr lang="en-US" sz="1400" dirty="0" smtClean="0">
                <a:solidFill>
                  <a:schemeClr val="bg1"/>
                </a:solidFill>
                <a:hlinkClick r:id="rId15"/>
              </a:rPr>
              <a:t>http://mama.neolove.ru/early_childhood_education/method_voskobovicha/metodika_voskobovicha.html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«Конструктор букв»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.18.  Слайд:  </a:t>
            </a:r>
            <a:r>
              <a:rPr lang="en-US" sz="1400" dirty="0" smtClean="0">
                <a:solidFill>
                  <a:srgbClr val="C00000"/>
                </a:solidFill>
                <a:hlinkClick r:id="rId16"/>
              </a:rPr>
              <a:t>http://umneika.com/igri-vockobovicha/kovrograf-larchik/</a:t>
            </a:r>
            <a:r>
              <a:rPr lang="ru-RU" sz="1400" dirty="0" smtClean="0">
                <a:solidFill>
                  <a:srgbClr val="C00000"/>
                </a:solidFill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Коврограф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Ларчик»</a:t>
            </a: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rgbClr val="C00000"/>
                </a:solidFill>
                <a:hlinkClick r:id="rId17"/>
              </a:rPr>
              <a:t>http://chitariki.ru/index.php/2011-01-19-12-47-45/154-voskobovich</a:t>
            </a:r>
            <a:r>
              <a:rPr lang="ru-RU" sz="1800" dirty="0" smtClean="0">
                <a:solidFill>
                  <a:srgbClr val="C00000"/>
                </a:solidFill>
              </a:rPr>
              <a:t>  </a:t>
            </a:r>
            <a:r>
              <a:rPr lang="ru-RU" sz="1800" b="1" dirty="0" err="1" smtClean="0"/>
              <a:t>В.Воскобович</a:t>
            </a:r>
            <a:r>
              <a:rPr lang="ru-RU" sz="1800" b="1" dirty="0" smtClean="0"/>
              <a:t> и его «Сказочные лабиринты». </a:t>
            </a:r>
          </a:p>
          <a:p>
            <a:r>
              <a:rPr lang="en-US" sz="1800" b="1" dirty="0" smtClean="0">
                <a:hlinkClick r:id="rId18"/>
              </a:rPr>
              <a:t>http://www.intelkot.ru/articles611.html</a:t>
            </a:r>
            <a:r>
              <a:rPr lang="ru-RU" sz="1800" b="1" dirty="0" smtClean="0"/>
              <a:t>  Методика В. </a:t>
            </a:r>
            <a:r>
              <a:rPr lang="ru-RU" sz="1800" b="1" dirty="0" err="1" smtClean="0"/>
              <a:t>Воскобовича</a:t>
            </a:r>
            <a:r>
              <a:rPr lang="ru-RU" sz="1800" b="1" dirty="0" smtClean="0"/>
              <a:t>. Сказочные лабиринты игры</a:t>
            </a:r>
          </a:p>
          <a:p>
            <a:pPr>
              <a:lnSpc>
                <a:spcPct val="120000"/>
              </a:lnSpc>
              <a:defRPr/>
            </a:pPr>
            <a:endParaRPr lang="ru-RU" sz="18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Шаблон сделан в программе </a:t>
            </a:r>
            <a:r>
              <a:rPr lang="en-US" sz="1800" i="1" dirty="0" smtClean="0">
                <a:solidFill>
                  <a:schemeClr val="accent3">
                    <a:lumMod val="50000"/>
                  </a:schemeClr>
                </a:solidFill>
              </a:rPr>
              <a:t>Adobe Photoshop 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800" dirty="0" smtClean="0">
              <a:solidFill>
                <a:srgbClr val="C00000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Автор шаблона:</a:t>
            </a:r>
          </a:p>
          <a:p>
            <a:pPr>
              <a:lnSpc>
                <a:spcPct val="114000"/>
              </a:lnSpc>
            </a:pPr>
            <a:r>
              <a:rPr lang="ru-RU" sz="1800" i="1" dirty="0" err="1" smtClean="0">
                <a:solidFill>
                  <a:schemeClr val="accent3">
                    <a:lumMod val="50000"/>
                  </a:schemeClr>
                </a:solidFill>
              </a:rPr>
              <a:t>Ранько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 Елена Алексеевна</a:t>
            </a:r>
            <a:endParaRPr lang="ru-RU" sz="18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Девочка  с книгой и котом:</a:t>
            </a:r>
          </a:p>
          <a:p>
            <a:pPr>
              <a:lnSpc>
                <a:spcPct val="120000"/>
              </a:lnSpc>
              <a:defRPr/>
            </a:pPr>
            <a:r>
              <a:rPr lang="en-US" sz="1700" dirty="0" smtClean="0">
                <a:hlinkClick r:id="rId19"/>
              </a:rPr>
              <a:t>http://img1.liveinternet.ru/images/attach/c/10/109/355/109355719_1.jpg</a:t>
            </a:r>
            <a:endParaRPr lang="ru-RU" sz="1700" dirty="0" smtClean="0"/>
          </a:p>
          <a:p>
            <a:pPr>
              <a:lnSpc>
                <a:spcPct val="120000"/>
              </a:lnSpc>
              <a:defRPr/>
            </a:pP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</a:rPr>
              <a:t>Картинка для создания фона: </a:t>
            </a:r>
          </a:p>
          <a:p>
            <a:pPr>
              <a:lnSpc>
                <a:spcPct val="120000"/>
              </a:lnSpc>
              <a:defRPr/>
            </a:pPr>
            <a:r>
              <a:rPr lang="en-US" sz="1700" dirty="0" smtClean="0">
                <a:hlinkClick r:id="rId20"/>
              </a:rPr>
              <a:t>http</a:t>
            </a:r>
            <a:r>
              <a:rPr lang="ru-RU" sz="1700" dirty="0" smtClean="0">
                <a:hlinkClick r:id="rId20"/>
              </a:rPr>
              <a:t>://</a:t>
            </a:r>
            <a:r>
              <a:rPr lang="en-US" sz="1700" dirty="0" smtClean="0">
                <a:hlinkClick r:id="rId20"/>
              </a:rPr>
              <a:t>www</a:t>
            </a:r>
            <a:r>
              <a:rPr lang="ru-RU" sz="1700" dirty="0" smtClean="0">
                <a:hlinkClick r:id="rId20"/>
              </a:rPr>
              <a:t>.</a:t>
            </a:r>
            <a:r>
              <a:rPr lang="en-US" sz="1700" dirty="0" err="1" smtClean="0">
                <a:hlinkClick r:id="rId20"/>
              </a:rPr>
              <a:t>hqoboi</a:t>
            </a:r>
            <a:r>
              <a:rPr lang="ru-RU" sz="1700" dirty="0" smtClean="0">
                <a:hlinkClick r:id="rId20"/>
              </a:rPr>
              <a:t>.</a:t>
            </a:r>
            <a:r>
              <a:rPr lang="en-US" sz="1700" dirty="0" smtClean="0">
                <a:hlinkClick r:id="rId20"/>
              </a:rPr>
              <a:t>com</a:t>
            </a:r>
            <a:r>
              <a:rPr lang="ru-RU" sz="1700" dirty="0" smtClean="0">
                <a:hlinkClick r:id="rId20"/>
              </a:rPr>
              <a:t>/</a:t>
            </a:r>
            <a:r>
              <a:rPr lang="en-US" sz="1700" dirty="0" err="1" smtClean="0">
                <a:hlinkClick r:id="rId20"/>
              </a:rPr>
              <a:t>img</a:t>
            </a:r>
            <a:r>
              <a:rPr lang="ru-RU" sz="1700" dirty="0" smtClean="0">
                <a:hlinkClick r:id="rId20"/>
              </a:rPr>
              <a:t>/</a:t>
            </a:r>
            <a:r>
              <a:rPr lang="en-US" sz="1700" dirty="0" smtClean="0">
                <a:hlinkClick r:id="rId20"/>
              </a:rPr>
              <a:t>nature</a:t>
            </a:r>
            <a:r>
              <a:rPr lang="ru-RU" sz="1700" dirty="0" smtClean="0">
                <a:hlinkClick r:id="rId20"/>
              </a:rPr>
              <a:t>/</a:t>
            </a:r>
            <a:r>
              <a:rPr lang="en-US" sz="1700" dirty="0" smtClean="0">
                <a:hlinkClick r:id="rId20"/>
              </a:rPr>
              <a:t>field</a:t>
            </a:r>
            <a:r>
              <a:rPr lang="ru-RU" sz="1700" dirty="0" smtClean="0">
                <a:hlinkClick r:id="rId20"/>
              </a:rPr>
              <a:t>-</a:t>
            </a:r>
            <a:r>
              <a:rPr lang="en-US" sz="1700" dirty="0" smtClean="0">
                <a:hlinkClick r:id="rId20"/>
              </a:rPr>
              <a:t>photo</a:t>
            </a:r>
            <a:r>
              <a:rPr lang="ru-RU" sz="1700" dirty="0" smtClean="0">
                <a:hlinkClick r:id="rId20"/>
              </a:rPr>
              <a:t>-141.</a:t>
            </a:r>
            <a:r>
              <a:rPr lang="en-US" sz="1700" dirty="0" smtClean="0">
                <a:hlinkClick r:id="rId20"/>
              </a:rPr>
              <a:t>jpg</a:t>
            </a:r>
            <a:r>
              <a:rPr lang="ru-RU" sz="1700" dirty="0" smtClean="0"/>
              <a:t> </a:t>
            </a:r>
            <a:endParaRPr lang="ru-RU" sz="1700" i="1" dirty="0" smtClean="0"/>
          </a:p>
          <a:p>
            <a:pPr>
              <a:lnSpc>
                <a:spcPct val="120000"/>
              </a:lnSpc>
              <a:defRPr/>
            </a:pPr>
            <a:endParaRPr lang="ru-RU" sz="17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143932" cy="170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Для реализации этих целей я работаю по теме: 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i="1" dirty="0" smtClean="0">
                <a:solidFill>
                  <a:srgbClr val="FF0000"/>
                </a:solidFill>
              </a:rPr>
              <a:t>«Создание условий для интеллектуального развития детей дошкольного возраста».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57158" y="2000240"/>
            <a:ext cx="3674220" cy="3571900"/>
          </a:xfrm>
          <a:prstGeom prst="round2Diag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429124" y="1928802"/>
            <a:ext cx="3786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Интенсивное развитие интеллекта в дошкольном возрасте повышает процент обучаемости детей в школе. Ведь важно не только, какими знаниями владеет ребенок к поступлению в образовательное учреждение, а готов ли он к их получению, умению рассуждать, делать выводы, системно мыслить, понимать происходящие закономерности.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Calibri (Основной текст)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500166" y="274638"/>
            <a:ext cx="6729434" cy="158272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Основными задачами моей работы являются</a:t>
            </a:r>
            <a:r>
              <a:rPr lang="ru-RU" sz="2700" b="1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428736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 descr="C:\Users\User\Pictures\Ирина\сказки\1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00100" y="5072074"/>
            <a:ext cx="2500330" cy="1643074"/>
          </a:xfrm>
          <a:prstGeom prst="ellipse">
            <a:avLst/>
          </a:prstGeom>
          <a:noFill/>
          <a:ln w="19050">
            <a:solidFill>
              <a:srgbClr val="77933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Необходимым условием организации занятий с детьми считаю атмосферу доброжелательности, создание для каждого ребёнка  ситуации успеха. Это важно не только для интеллектуального развития детей, но и для сохранения и поддержки их здоровья. Так как в дошкольном возрасте эмоции играют едва ли не самую важную роль в развитии личности.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85786" y="1928802"/>
            <a:ext cx="3357586" cy="83099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 (Основной текст)Calibri"/>
                <a:ea typeface="Times New Roman" pitchFamily="18" charset="0"/>
                <a:cs typeface="Times New Roman" pitchFamily="18" charset="0"/>
              </a:rPr>
              <a:t>Общепризнано, что основной вид деятельности дошкольника – ИГРА.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 (Основной текст)Calibri"/>
              <a:cs typeface="Arial" pitchFamily="34" charset="0"/>
            </a:endParaRPr>
          </a:p>
        </p:txBody>
      </p:sp>
      <p:pic>
        <p:nvPicPr>
          <p:cNvPr id="19463" name="Picture 7" descr="C:\Users\User\Pictures\Математика\Орехова Н.А РМО\IMG_7069 -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1928802"/>
            <a:ext cx="3571900" cy="2943226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2786058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И вот, как говорил об игре В.А.Сухомлинский: 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  <a:latin typeface="Calibri (Основной текст)Calibri"/>
              </a:rPr>
              <a:t>«Без игры нет, и не может быть полноценного умственного развития. 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  <a:latin typeface="Calibri (Основной текст)Calibri"/>
              </a:rPr>
              <a:t>Игра – это огромное, светлое окно, через которое в духовный мир ребёнка вливается поток представлений, понятий.  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  <a:latin typeface="Calibri (Основной текст)Calibri"/>
              </a:rPr>
              <a:t>Игра – это искра, зажигающая огонёк пытливости, любознательности».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57760"/>
            <a:ext cx="6572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alibri (Основной текст)Calibri"/>
              </a:rPr>
              <a:t>Именно в играх лучше всего развивается восприятие, внимание, память, мышление и творческие способности. Играя, ребёнок приобретает новые знания, умения, навыки, развивает способности, подчас не догадываясь об этом. 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libri (Основной текст)Calibri"/>
            </a:endParaRPr>
          </a:p>
        </p:txBody>
      </p:sp>
      <p:pic>
        <p:nvPicPr>
          <p:cNvPr id="3" name="Picture 3" descr="C:\Users\User\Pictures\Игры Орехова\Игры Орехова - копия\IMG_6347 -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285728"/>
            <a:ext cx="4071966" cy="4357718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 descr="C:\Users\User\Pictures\Игры Орехова\Игры Орехова\IMG_6349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285728"/>
            <a:ext cx="5000660" cy="4357718"/>
          </a:xfrm>
          <a:prstGeom prst="round2Diag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214414" y="214290"/>
            <a:ext cx="7286676" cy="3826371"/>
          </a:xfrm>
          <a:prstGeom prst="flowChartPunchedTape">
            <a:avLst/>
          </a:prstGeom>
          <a:ln w="76200">
            <a:solidFill>
              <a:srgbClr val="CCFF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p3d/>
          </a:bodyPr>
          <a:lstStyle/>
          <a:p>
            <a:pPr indent="228600" algn="just" eaLnBrk="0" hangingPunct="0"/>
            <a:r>
              <a:rPr lang="ru-RU" b="1" i="1" dirty="0" smtClean="0">
                <a:solidFill>
                  <a:schemeClr val="bg1"/>
                </a:solidFill>
                <a:latin typeface="Calibri (Основной текст)Calibri"/>
                <a:ea typeface="Calibri" pitchFamily="34" charset="0"/>
                <a:cs typeface="Times New Roman" pitchFamily="18" charset="0"/>
              </a:rPr>
              <a:t>В интеллектуальном развитии детей – математике я отвела особое место, уровень которого определяется качественными особенностями усвоения детьми таких исходных математических представлений и понятий, как счёт, число, измерение, величина, геометрические фигуры, пространственные отношения.</a:t>
            </a:r>
          </a:p>
          <a:p>
            <a:pPr indent="228600" algn="just" eaLnBrk="0" hangingPunct="0"/>
            <a:r>
              <a:rPr lang="ru-RU" b="1" i="1" dirty="0" smtClean="0">
                <a:solidFill>
                  <a:schemeClr val="bg1"/>
                </a:solidFill>
                <a:latin typeface="Calibri (Основной текст)Calibri"/>
                <a:ea typeface="Calibri" pitchFamily="34" charset="0"/>
                <a:cs typeface="Times New Roman" pitchFamily="18" charset="0"/>
              </a:rPr>
              <a:t>	Именно поэтому в своей работе я применяю новаторские идеи и педагогические технологии.</a:t>
            </a:r>
            <a:endParaRPr lang="ru-RU" b="1" i="1" dirty="0">
              <a:solidFill>
                <a:schemeClr val="bg1"/>
              </a:solidFill>
              <a:latin typeface="Calibri (Основной текст)Calibri"/>
            </a:endParaRPr>
          </a:p>
        </p:txBody>
      </p:sp>
      <p:pic>
        <p:nvPicPr>
          <p:cNvPr id="4" name="Picture 3" descr="C:\Users\User\Pictures\Ирина\сказки\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4500570"/>
            <a:ext cx="2143140" cy="1643074"/>
          </a:xfrm>
          <a:prstGeom prst="ellipse">
            <a:avLst/>
          </a:prstGeom>
          <a:noFill/>
          <a:ln w="19050">
            <a:solidFill>
              <a:srgbClr val="77933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357290" y="0"/>
            <a:ext cx="7215238" cy="1530548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Calibri (Основной текст)Calibri"/>
                <a:ea typeface="Calibri" pitchFamily="34" charset="0"/>
                <a:cs typeface="Times New Roman" pitchFamily="18" charset="0"/>
              </a:rPr>
              <a:t>С целью стимулирования интеллектуального развития детей в группе оборудован математический уголок развивающих и занимательных </a:t>
            </a:r>
            <a:endParaRPr lang="ru-RU" dirty="0"/>
          </a:p>
        </p:txBody>
      </p:sp>
      <p:pic>
        <p:nvPicPr>
          <p:cNvPr id="3" name="Picture 5" descr="C:\Users\User\Pictures\Уголок математический2)\GEDC0498 -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643050"/>
            <a:ext cx="278608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1026" name="Picture 2" descr="C:\Users\User\Pictures\Уголок математический2)\GEDC050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4000528" cy="327660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C:\Users\User\Pictures\Уголок математический2)\GEDC04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00232" y="3929066"/>
            <a:ext cx="2714644" cy="271464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3"/>
            <a:ext cx="4000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Особое место среди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математических развлечений занимают игры на составление плоскостных изображений предметов (животных, птиц, домов, кораблей) из специальных наборов геометрических фигур.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Танграм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» - одна из несложных игр головоломок; игры на воссоздание фигур-силуэтов из специальных наборов : «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Колумбово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яйцо», «Монгольская игра». 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Собирая головоломку, ребёнок развивает наглядно-образное мышление, комбинаторные способности, целостное восприятие, воображение.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 descr="http://img1.liveinternet.ru/images/attach/c/8/101/919/101919919_5111852_Tangram_games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214290"/>
            <a:ext cx="3286148" cy="3214711"/>
          </a:xfrm>
          <a:prstGeom prst="round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78" name="Picture 2" descr="C:\Users\User\Pictures\Ирина\сказки\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857628"/>
            <a:ext cx="1928826" cy="242889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8" name="Picture 2" descr="C:\Users\User\Pictures\Ирина\сказки\1000350058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858016" y="3571874"/>
            <a:ext cx="1905000" cy="133350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1390</Words>
  <Application>Microsoft Office PowerPoint</Application>
  <PresentationFormat>Экран (4:3)</PresentationFormat>
  <Paragraphs>155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Основными задачами моей работы являются: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«Квадрат Воскобовича»</vt:lpstr>
      <vt:lpstr>«Чудо – соты»</vt:lpstr>
      <vt:lpstr>«Фонарики»</vt:lpstr>
      <vt:lpstr>«</vt:lpstr>
      <vt:lpstr>«Конструктор букв»</vt:lpstr>
      <vt:lpstr>Коврограф «Ларчик»</vt:lpstr>
      <vt:lpstr>Игры развивают: </vt:lpstr>
      <vt:lpstr>Цели занятий с игровыми материалами Воскобовича   </vt:lpstr>
      <vt:lpstr>Слайд 22</vt:lpstr>
      <vt:lpstr>Слайд 23</vt:lpstr>
      <vt:lpstr>Слайд 24</vt:lpstr>
      <vt:lpstr>Семинар – практикум для родителей  «Проведение занятий с  использованием игр Воскобовича»</vt:lpstr>
      <vt:lpstr>Слайд 26</vt:lpstr>
      <vt:lpstr>Слайд 27</vt:lpstr>
      <vt:lpstr>Перечень использованных материалов: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151</cp:revision>
  <dcterms:created xsi:type="dcterms:W3CDTF">2014-06-15T09:49:01Z</dcterms:created>
  <dcterms:modified xsi:type="dcterms:W3CDTF">2014-09-12T16:34:56Z</dcterms:modified>
</cp:coreProperties>
</file>