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3" r:id="rId6"/>
    <p:sldId id="266" r:id="rId7"/>
    <p:sldId id="265" r:id="rId8"/>
    <p:sldId id="264" r:id="rId9"/>
    <p:sldId id="271" r:id="rId10"/>
    <p:sldId id="270" r:id="rId11"/>
    <p:sldId id="286" r:id="rId12"/>
    <p:sldId id="287" r:id="rId13"/>
    <p:sldId id="272" r:id="rId14"/>
    <p:sldId id="284" r:id="rId15"/>
    <p:sldId id="285" r:id="rId16"/>
    <p:sldId id="289" r:id="rId17"/>
    <p:sldId id="291" r:id="rId18"/>
    <p:sldId id="292" r:id="rId19"/>
    <p:sldId id="293" r:id="rId20"/>
    <p:sldId id="288" r:id="rId21"/>
    <p:sldId id="290" r:id="rId22"/>
    <p:sldId id="298" r:id="rId23"/>
    <p:sldId id="296" r:id="rId24"/>
    <p:sldId id="295" r:id="rId25"/>
    <p:sldId id="297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854B-D9FE-42EA-B14A-F0B7987CC3D5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9268E-0D3C-4105-A88D-15CE3AC0C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5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268E-0D3C-4105-A88D-15CE3AC0C7F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A6D9996-9E7F-4178-A31B-C72743692AC7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903A91-BB51-49B5-9FB8-AE395E0A0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2;&#1080;%7d%7b@&#1080;&#1083;\&#1052;&#1086;&#1080;%20&#1076;&#1086;&#1082;&#1091;&#1084;&#1077;&#1085;&#1090;&#1099;\&#1052;&#1086;&#1103;%20&#1084;&#1091;&#1079;&#1099;&#1082;&#1072;\01-Prihodite_v_skazku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548680"/>
            <a:ext cx="79208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 smtClean="0">
                <a:ln/>
                <a:solidFill>
                  <a:schemeClr val="accent3"/>
                </a:solidFill>
                <a:effectLst/>
              </a:rPr>
              <a:t>Праздник числа</a:t>
            </a:r>
            <a:endParaRPr lang="ru-RU" sz="96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Копия kolobo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5578" y="3820503"/>
            <a:ext cx="2720878" cy="2560825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58194"/>
            <a:ext cx="1857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Копия 82d4c16ee4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7166" y="188639"/>
            <a:ext cx="907299" cy="1008113"/>
          </a:xfrm>
          <a:prstGeom prst="rect">
            <a:avLst/>
          </a:prstGeom>
        </p:spPr>
      </p:pic>
      <p:pic>
        <p:nvPicPr>
          <p:cNvPr id="11" name="Рисунок 10" descr="Копия 82d4c16ee4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2992" y="2794590"/>
            <a:ext cx="923319" cy="1025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Семь раз отмерь,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20415854">
            <a:off x="323528" y="1556792"/>
            <a:ext cx="3600400" cy="302433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7 раз отрежь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076056" y="1412776"/>
            <a:ext cx="3744416" cy="237626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1 раз отрежь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761505">
            <a:off x="3121433" y="3754301"/>
            <a:ext cx="4536504" cy="237626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7 раз примерь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Рисунок 6" descr="Копия kolobo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9864" y="0"/>
            <a:ext cx="1224136" cy="115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1CB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1CB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589098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Arial Black" pitchFamily="34" charset="0"/>
              </a:rPr>
              <a:t>5 * 6     4 * 4    8 * 2</a:t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 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  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1835696" y="5301208"/>
            <a:ext cx="576064" cy="576064"/>
          </a:xfrm>
          <a:prstGeom prst="chevron">
            <a:avLst>
              <a:gd name="adj" fmla="val 632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3131840" y="5445224"/>
            <a:ext cx="1008112" cy="792088"/>
          </a:xfrm>
          <a:prstGeom prst="mathEqual">
            <a:avLst>
              <a:gd name="adj1" fmla="val 18229"/>
              <a:gd name="adj2" fmla="val 1176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 rot="10800000">
            <a:off x="5220072" y="5301208"/>
            <a:ext cx="576064" cy="628648"/>
          </a:xfrm>
          <a:prstGeom prst="chevron">
            <a:avLst>
              <a:gd name="adj" fmla="val 603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de1e7e06dc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013176"/>
            <a:ext cx="792088" cy="936104"/>
          </a:xfrm>
          <a:prstGeom prst="rect">
            <a:avLst/>
          </a:prstGeom>
        </p:spPr>
      </p:pic>
      <p:pic>
        <p:nvPicPr>
          <p:cNvPr id="7" name="Рисунок 6" descr="de1e7e06dc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941168"/>
            <a:ext cx="79208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4861 L -0.39358 -0.6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3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3148 L 0.12621 -0.740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3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58281 -0.692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320"/>
            <a:ext cx="8106104" cy="495488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5+1* 4+2     8-3* 7-1 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    6   6            5   6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4" name="Рисунок 3" descr="de1e7e06dc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85184"/>
            <a:ext cx="792088" cy="936104"/>
          </a:xfrm>
          <a:prstGeom prst="rect">
            <a:avLst/>
          </a:prstGeom>
        </p:spPr>
      </p:pic>
      <p:pic>
        <p:nvPicPr>
          <p:cNvPr id="5" name="Рисунок 4" descr="de1e7e06dc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013176"/>
            <a:ext cx="792088" cy="936104"/>
          </a:xfrm>
          <a:prstGeom prst="rect">
            <a:avLst/>
          </a:prstGeom>
        </p:spPr>
      </p:pic>
      <p:pic>
        <p:nvPicPr>
          <p:cNvPr id="6" name="Рисунок 5" descr="de1e7e06dc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573016"/>
            <a:ext cx="792088" cy="936104"/>
          </a:xfrm>
          <a:prstGeom prst="rect">
            <a:avLst/>
          </a:prstGeom>
        </p:spPr>
      </p:pic>
      <p:pic>
        <p:nvPicPr>
          <p:cNvPr id="7" name="Рисунок 6" descr="de1e7e06dc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645024"/>
            <a:ext cx="792088" cy="936104"/>
          </a:xfrm>
          <a:prstGeom prst="rect">
            <a:avLst/>
          </a:prstGeom>
        </p:spPr>
      </p:pic>
      <p:pic>
        <p:nvPicPr>
          <p:cNvPr id="8" name="Рисунок 7" descr="de1e7e06dc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501008"/>
            <a:ext cx="792088" cy="936104"/>
          </a:xfrm>
          <a:prstGeom prst="rect">
            <a:avLst/>
          </a:prstGeom>
        </p:spPr>
      </p:pic>
      <p:pic>
        <p:nvPicPr>
          <p:cNvPr id="9" name="Рисунок 8" descr="de1e7e06dc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573016"/>
            <a:ext cx="792088" cy="936104"/>
          </a:xfrm>
          <a:prstGeom prst="rect">
            <a:avLst/>
          </a:prstGeom>
        </p:spPr>
      </p:pic>
      <p:sp>
        <p:nvSpPr>
          <p:cNvPr id="10" name="Равно 9"/>
          <p:cNvSpPr/>
          <p:nvPr/>
        </p:nvSpPr>
        <p:spPr>
          <a:xfrm>
            <a:off x="2267744" y="764704"/>
            <a:ext cx="720080" cy="504056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6660232" y="908720"/>
            <a:ext cx="576064" cy="556640"/>
          </a:xfrm>
          <a:prstGeom prst="chevron">
            <a:avLst>
              <a:gd name="adj" fmla="val 636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1763688" y="5949280"/>
            <a:ext cx="792088" cy="504056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10800000">
            <a:off x="7164288" y="6093296"/>
            <a:ext cx="648072" cy="556640"/>
          </a:xfrm>
          <a:prstGeom prst="chevron">
            <a:avLst>
              <a:gd name="adj" fmla="val 740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5787 L -0.00782 0.4358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0.05416 L -0.01562 0.40069 " pathEditMode="relative" ptsTypes="AA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555 L 0.03559 -0.4460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5116 L -0.06684 -0.5025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Копия 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14096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648" y="1484784"/>
          <a:ext cx="6336704" cy="2492856"/>
        </p:xfrm>
        <a:graphic>
          <a:graphicData uri="http://schemas.openxmlformats.org/drawingml/2006/table">
            <a:tbl>
              <a:tblPr/>
              <a:tblGrid>
                <a:gridCol w="2716611"/>
                <a:gridCol w="654277"/>
                <a:gridCol w="661560"/>
                <a:gridCol w="681335"/>
                <a:gridCol w="554770"/>
                <a:gridCol w="515143"/>
                <a:gridCol w="553008"/>
              </a:tblGrid>
              <a:tr h="830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Слагаемое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Слагаемое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332656"/>
            <a:ext cx="576065" cy="648073"/>
          </a:xfrm>
          <a:prstGeom prst="rect">
            <a:avLst/>
          </a:prstGeom>
        </p:spPr>
      </p:pic>
      <p:pic>
        <p:nvPicPr>
          <p:cNvPr id="12" name="Рисунок 11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420888"/>
            <a:ext cx="576065" cy="648073"/>
          </a:xfrm>
          <a:prstGeom prst="rect">
            <a:avLst/>
          </a:prstGeom>
        </p:spPr>
      </p:pic>
      <p:pic>
        <p:nvPicPr>
          <p:cNvPr id="13" name="Рисунок 12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556792"/>
            <a:ext cx="576065" cy="648073"/>
          </a:xfrm>
          <a:prstGeom prst="rect">
            <a:avLst/>
          </a:prstGeom>
        </p:spPr>
      </p:pic>
      <p:pic>
        <p:nvPicPr>
          <p:cNvPr id="14" name="Рисунок 13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140968"/>
            <a:ext cx="576065" cy="648073"/>
          </a:xfrm>
          <a:prstGeom prst="rect">
            <a:avLst/>
          </a:prstGeom>
        </p:spPr>
      </p:pic>
      <p:pic>
        <p:nvPicPr>
          <p:cNvPr id="15" name="Рисунок 14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348880"/>
            <a:ext cx="576065" cy="648073"/>
          </a:xfrm>
          <a:prstGeom prst="rect">
            <a:avLst/>
          </a:prstGeom>
        </p:spPr>
      </p:pic>
      <p:pic>
        <p:nvPicPr>
          <p:cNvPr id="16" name="Рисунок 15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576065" cy="648073"/>
          </a:xfrm>
          <a:prstGeom prst="rect">
            <a:avLst/>
          </a:prstGeom>
        </p:spPr>
      </p:pic>
      <p:pic>
        <p:nvPicPr>
          <p:cNvPr id="17" name="Рисунок 16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212976"/>
            <a:ext cx="576065" cy="648073"/>
          </a:xfrm>
          <a:prstGeom prst="rect">
            <a:avLst/>
          </a:prstGeom>
        </p:spPr>
      </p:pic>
      <p:pic>
        <p:nvPicPr>
          <p:cNvPr id="18" name="Рисунок 17" descr="Копия 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941168"/>
            <a:ext cx="1224136" cy="115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412775"/>
          <a:ext cx="7920879" cy="3240360"/>
        </p:xfrm>
        <a:graphic>
          <a:graphicData uri="http://schemas.openxmlformats.org/drawingml/2006/table">
            <a:tbl>
              <a:tblPr/>
              <a:tblGrid>
                <a:gridCol w="3600400"/>
                <a:gridCol w="792088"/>
                <a:gridCol w="719319"/>
                <a:gridCol w="780419"/>
                <a:gridCol w="693463"/>
                <a:gridCol w="643929"/>
                <a:gridCol w="691261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Уменьшаемое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Вычитаемое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Разность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32656"/>
            <a:ext cx="648071" cy="720081"/>
          </a:xfrm>
          <a:prstGeom prst="rect">
            <a:avLst/>
          </a:prstGeom>
        </p:spPr>
      </p:pic>
      <p:pic>
        <p:nvPicPr>
          <p:cNvPr id="8" name="Рисунок 7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2492896"/>
            <a:ext cx="648071" cy="720081"/>
          </a:xfrm>
          <a:prstGeom prst="rect">
            <a:avLst/>
          </a:prstGeom>
        </p:spPr>
      </p:pic>
      <p:pic>
        <p:nvPicPr>
          <p:cNvPr id="9" name="Рисунок 8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412776"/>
            <a:ext cx="648071" cy="720081"/>
          </a:xfrm>
          <a:prstGeom prst="rect">
            <a:avLst/>
          </a:prstGeom>
        </p:spPr>
      </p:pic>
      <p:pic>
        <p:nvPicPr>
          <p:cNvPr id="10" name="Рисунок 9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484784"/>
            <a:ext cx="648071" cy="720081"/>
          </a:xfrm>
          <a:prstGeom prst="rect">
            <a:avLst/>
          </a:prstGeom>
        </p:spPr>
      </p:pic>
      <p:pic>
        <p:nvPicPr>
          <p:cNvPr id="11" name="Рисунок 10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492896"/>
            <a:ext cx="648071" cy="720081"/>
          </a:xfrm>
          <a:prstGeom prst="rect">
            <a:avLst/>
          </a:prstGeom>
        </p:spPr>
      </p:pic>
      <p:pic>
        <p:nvPicPr>
          <p:cNvPr id="12" name="Рисунок 11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573016"/>
            <a:ext cx="648071" cy="720081"/>
          </a:xfrm>
          <a:prstGeom prst="rect">
            <a:avLst/>
          </a:prstGeom>
        </p:spPr>
      </p:pic>
      <p:pic>
        <p:nvPicPr>
          <p:cNvPr id="13" name="Рисунок 12" descr="Копия 82d4c16ee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73016"/>
            <a:ext cx="648071" cy="72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pic>
        <p:nvPicPr>
          <p:cNvPr id="8" name="Рисунок 7" descr="Копия 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000">
            <a:off x="7596336" y="3861048"/>
            <a:ext cx="1224136" cy="1152127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D378"/>
              </a:clrFrom>
              <a:clrTo>
                <a:srgbClr val="FCD378">
                  <a:alpha val="0"/>
                </a:srgbClr>
              </a:clrTo>
            </a:clrChange>
          </a:blip>
          <a:srcRect r="10173" b="10773"/>
          <a:stretch>
            <a:fillRect/>
          </a:stretch>
        </p:blipFill>
        <p:spPr bwMode="auto">
          <a:xfrm rot="21263071">
            <a:off x="710532" y="4033613"/>
            <a:ext cx="1325382" cy="131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чё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00" r="50000" b="48704"/>
          <a:stretch>
            <a:fillRect/>
          </a:stretch>
        </p:blipFill>
        <p:spPr>
          <a:xfrm>
            <a:off x="3203848" y="980728"/>
            <a:ext cx="576064" cy="758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95936" y="1844824"/>
            <a:ext cx="18002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348880"/>
            <a:ext cx="2376264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 Black" pitchFamily="34" charset="0"/>
                <a:cs typeface="Times New Roman" pitchFamily="18" charset="0"/>
              </a:rPr>
              <a:t>10-5=5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pic>
        <p:nvPicPr>
          <p:cNvPr id="8" name="Рисунок 7" descr="Копия 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000">
            <a:off x="7596336" y="3861048"/>
            <a:ext cx="1224136" cy="1152127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D378"/>
              </a:clrFrom>
              <a:clrTo>
                <a:srgbClr val="FCD378">
                  <a:alpha val="0"/>
                </a:srgbClr>
              </a:clrTo>
            </a:clrChange>
          </a:blip>
          <a:srcRect r="10173" b="10773"/>
          <a:stretch>
            <a:fillRect/>
          </a:stretch>
        </p:blipFill>
        <p:spPr bwMode="auto">
          <a:xfrm rot="21263071">
            <a:off x="710532" y="4033613"/>
            <a:ext cx="1325382" cy="131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чё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00" r="50000" b="48704"/>
          <a:stretch>
            <a:fillRect/>
          </a:stretch>
        </p:blipFill>
        <p:spPr>
          <a:xfrm>
            <a:off x="3059832" y="1124744"/>
            <a:ext cx="576064" cy="758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95936" y="1844824"/>
            <a:ext cx="18002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348880"/>
            <a:ext cx="1794711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 Black" pitchFamily="34" charset="0"/>
                <a:cs typeface="Times New Roman" pitchFamily="18" charset="0"/>
              </a:rPr>
              <a:t>8-4=4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pic>
        <p:nvPicPr>
          <p:cNvPr id="8" name="Рисунок 7" descr="Копия 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000">
            <a:off x="7596336" y="3861048"/>
            <a:ext cx="1224136" cy="1152127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D378"/>
              </a:clrFrom>
              <a:clrTo>
                <a:srgbClr val="FCD378">
                  <a:alpha val="0"/>
                </a:srgbClr>
              </a:clrTo>
            </a:clrChange>
          </a:blip>
          <a:srcRect r="10173" b="10773"/>
          <a:stretch>
            <a:fillRect/>
          </a:stretch>
        </p:blipFill>
        <p:spPr bwMode="auto">
          <a:xfrm rot="21263071">
            <a:off x="710532" y="4033613"/>
            <a:ext cx="1325382" cy="131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чё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00" r="50000" b="48704"/>
          <a:stretch>
            <a:fillRect/>
          </a:stretch>
        </p:blipFill>
        <p:spPr>
          <a:xfrm>
            <a:off x="3059832" y="1124744"/>
            <a:ext cx="576064" cy="758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95936" y="1844824"/>
            <a:ext cx="18002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348880"/>
            <a:ext cx="1794711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 Black" pitchFamily="34" charset="0"/>
                <a:cs typeface="Times New Roman" pitchFamily="18" charset="0"/>
              </a:rPr>
              <a:t>7-6=1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pic>
        <p:nvPicPr>
          <p:cNvPr id="8" name="Рисунок 7" descr="Копия 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000">
            <a:off x="7596336" y="3861048"/>
            <a:ext cx="1224136" cy="1152127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D378"/>
              </a:clrFrom>
              <a:clrTo>
                <a:srgbClr val="FCD378">
                  <a:alpha val="0"/>
                </a:srgbClr>
              </a:clrTo>
            </a:clrChange>
          </a:blip>
          <a:srcRect r="10173" b="10773"/>
          <a:stretch>
            <a:fillRect/>
          </a:stretch>
        </p:blipFill>
        <p:spPr bwMode="auto">
          <a:xfrm rot="21263071">
            <a:off x="710532" y="4033613"/>
            <a:ext cx="1325382" cy="131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чё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00" r="50000" b="48704"/>
          <a:stretch>
            <a:fillRect/>
          </a:stretch>
        </p:blipFill>
        <p:spPr>
          <a:xfrm>
            <a:off x="3059832" y="1124744"/>
            <a:ext cx="576064" cy="758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95936" y="1844824"/>
            <a:ext cx="18002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348880"/>
            <a:ext cx="2088232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 Black" pitchFamily="34" charset="0"/>
                <a:cs typeface="Times New Roman" pitchFamily="18" charset="0"/>
              </a:rPr>
              <a:t>3+6=9</a:t>
            </a:r>
          </a:p>
        </p:txBody>
      </p:sp>
    </p:spTree>
    <p:extLst>
      <p:ext uri="{BB962C8B-B14F-4D97-AF65-F5344CB8AC3E}">
        <p14:creationId xmlns:p14="http://schemas.microsoft.com/office/powerpoint/2010/main" val="38107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43f45ba6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712968" cy="6858000"/>
          </a:xfrm>
          <a:prstGeom prst="rect">
            <a:avLst/>
          </a:prstGeom>
        </p:spPr>
      </p:pic>
      <p:pic>
        <p:nvPicPr>
          <p:cNvPr id="5" name="Рисунок 4" descr="Копия kolobok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708921"/>
            <a:ext cx="1224136" cy="1152127"/>
          </a:xfrm>
          <a:prstGeom prst="rect">
            <a:avLst/>
          </a:prstGeom>
        </p:spPr>
      </p:pic>
      <p:pic>
        <p:nvPicPr>
          <p:cNvPr id="6" name="01-Prihodite_v_skazk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4634">
            <a:off x="793462" y="4111945"/>
            <a:ext cx="1061852" cy="114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ар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246440"/>
            <a:ext cx="2232248" cy="1611560"/>
          </a:xfrm>
          <a:prstGeom prst="rect">
            <a:avLst/>
          </a:prstGeom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40000" flipH="1">
            <a:off x="-117532" y="5242791"/>
            <a:ext cx="1256773" cy="90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ар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229200"/>
            <a:ext cx="4032448" cy="1628800"/>
          </a:xfrm>
          <a:prstGeom prst="rect">
            <a:avLst/>
          </a:prstGeom>
        </p:spPr>
      </p:pic>
      <p:pic>
        <p:nvPicPr>
          <p:cNvPr id="9" name="Рисунок 8" descr="слон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494"/>
          <a:stretch>
            <a:fillRect/>
          </a:stretch>
        </p:blipFill>
        <p:spPr>
          <a:xfrm flipH="1">
            <a:off x="2555776" y="5229200"/>
            <a:ext cx="936105" cy="864096"/>
          </a:xfrm>
          <a:prstGeom prst="rect">
            <a:avLst/>
          </a:prstGeom>
        </p:spPr>
      </p:pic>
      <p:pic>
        <p:nvPicPr>
          <p:cNvPr id="10" name="Рисунок 9" descr="пар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5189946"/>
            <a:ext cx="3275856" cy="166805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71600" y="260648"/>
          <a:ext cx="7776864" cy="2654032"/>
        </p:xfrm>
        <a:graphic>
          <a:graphicData uri="http://schemas.openxmlformats.org/drawingml/2006/table">
            <a:tbl>
              <a:tblPr/>
              <a:tblGrid>
                <a:gridCol w="2522213"/>
                <a:gridCol w="1643964"/>
                <a:gridCol w="1597035"/>
                <a:gridCol w="2013652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Первый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Последний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Мышонок</a:t>
                      </a:r>
                      <a:endParaRPr lang="ru-RU" sz="2800" b="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4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5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54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Котёнок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54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54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54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15616" y="1340768"/>
            <a:ext cx="2160240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132856"/>
            <a:ext cx="2160240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95936" y="1412776"/>
            <a:ext cx="576064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24128" y="1412776"/>
            <a:ext cx="576064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52320" y="1412776"/>
            <a:ext cx="576064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2204864"/>
            <a:ext cx="576064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52120" y="2204864"/>
            <a:ext cx="648072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52320" y="2204864"/>
            <a:ext cx="576064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34653 0.021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64098 -0.1206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animal1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61" r="13636" b="12121"/>
          <a:stretch>
            <a:fillRect/>
          </a:stretch>
        </p:blipFill>
        <p:spPr>
          <a:xfrm flipH="1">
            <a:off x="1115616" y="4005064"/>
            <a:ext cx="1728192" cy="2334575"/>
          </a:xfrm>
          <a:prstGeom prst="rect">
            <a:avLst/>
          </a:prstGeom>
        </p:spPr>
      </p:pic>
      <p:pic>
        <p:nvPicPr>
          <p:cNvPr id="8" name="Рисунок 7" descr="Копия kolobok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2434">
            <a:off x="6310429" y="4669419"/>
            <a:ext cx="1224136" cy="115212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75656" y="1484784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к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5696" y="1484784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1484784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1484784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1484784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856" y="1484784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569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573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5577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1581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35896" y="1484784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2780928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9593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3589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585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36096" y="2780928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6056" y="2780928"/>
            <a:ext cx="3600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36096" y="3212976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55976" y="3212976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76056" y="1916832"/>
            <a:ext cx="3600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01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5976" y="1916832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76056" y="3212976"/>
            <a:ext cx="3600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16016" y="3212976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6136" y="3212976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56176" y="3212976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16216" y="2348880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156176" y="2348880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96136" y="2348880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436096" y="2348880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76056" y="2348880"/>
            <a:ext cx="3600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16016" y="2348880"/>
            <a:ext cx="3600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5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72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лица                          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а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я                                    100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лб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опия kolobo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2434">
            <a:off x="6206089" y="3337634"/>
            <a:ext cx="2538439" cy="23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Правильно ли  сосчитал цветы Незнайка?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1          2         4            5           6            7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33574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167" y="1924267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79" y="194093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65" y="194093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4093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1924268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14813"/>
            <a:ext cx="18573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Сколько грибов собрал гномик?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71625"/>
            <a:ext cx="1500187" cy="1928813"/>
          </a:xfrm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08" y="1412776"/>
            <a:ext cx="233891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20" y="4232548"/>
            <a:ext cx="2184256" cy="22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19" y="1382243"/>
            <a:ext cx="2283310" cy="237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0"/>
            <a:ext cx="1857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43437"/>
            <a:ext cx="2076822" cy="21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7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Сколько зайчиков держат морковки?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313" y="1785938"/>
            <a:ext cx="1857375" cy="1833562"/>
          </a:xfrm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17240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57625"/>
            <a:ext cx="18573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071938"/>
            <a:ext cx="18573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857375"/>
            <a:ext cx="14001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429125"/>
            <a:ext cx="14001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86250"/>
            <a:ext cx="14001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5938"/>
            <a:ext cx="140017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000250"/>
            <a:ext cx="185737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7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Сколько предметов на рисунке?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оставь из них пары.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0" y="5000625"/>
            <a:ext cx="2143125" cy="1643063"/>
          </a:xfrm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928813"/>
            <a:ext cx="21431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571750"/>
            <a:ext cx="132873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4" y="4020137"/>
            <a:ext cx="128587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357688"/>
            <a:ext cx="1857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05" y="1716881"/>
            <a:ext cx="1857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09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ba5e48da96a4f2fe8578cf86d4f7519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547664" y="3356992"/>
            <a:ext cx="1440160" cy="2232248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Копия kolobok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861048"/>
            <a:ext cx="1224136" cy="115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066130"/>
          </a:xfrm>
        </p:spPr>
        <p:txBody>
          <a:bodyPr/>
          <a:lstStyle/>
          <a:p>
            <a:r>
              <a:rPr lang="ru-RU" dirty="0" smtClean="0"/>
              <a:t>Найди пропущенные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38152" cy="4800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28575">
                  <a:solidFill>
                    <a:schemeClr val="tx1"/>
                  </a:solidFill>
                </a:ln>
              </a:rPr>
              <a:t>1, 2,  3, 4 ,5, 6,  7,   8,  9</a:t>
            </a:r>
          </a:p>
          <a:p>
            <a:endParaRPr lang="ru-RU" sz="5400" dirty="0" smtClean="0"/>
          </a:p>
          <a:p>
            <a:endParaRPr lang="ru-RU" sz="5400" dirty="0" smtClean="0"/>
          </a:p>
        </p:txBody>
      </p:sp>
      <p:pic>
        <p:nvPicPr>
          <p:cNvPr id="4" name="Содержимое 3" descr="ba5e48da96a4f2fe8578cf86d4f7519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0" y="5301208"/>
            <a:ext cx="1008112" cy="1197352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Копия 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92696"/>
            <a:ext cx="1224136" cy="115212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843808" y="1700808"/>
            <a:ext cx="720080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55976" y="1628800"/>
            <a:ext cx="720080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Arial Black" pitchFamily="34" charset="0"/>
              </a:rPr>
              <a:t>5+2=7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44824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916832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916832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916832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916832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78904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78904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ba5e48da96a4f2fe8578cf86d4f7519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995936" y="4797152"/>
            <a:ext cx="1293157" cy="15790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15764 L -0.09445 0.4726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5521 0.3675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1065 L 0.27569 0.4305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19931 L 0.28351 0.3048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05 0.11551 L 0.64601 0.50417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8351 0.23101 " pathEditMode="relative" ptsTypes="AA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8958 L 0.44167 0.320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19672" y="1700808"/>
            <a:ext cx="108012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6</a:t>
            </a:r>
            <a:endParaRPr lang="ru-RU" sz="6000" dirty="0"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4" idx="4"/>
          </p:cNvCxnSpPr>
          <p:nvPr/>
        </p:nvCxnSpPr>
        <p:spPr>
          <a:xfrm rot="5400000">
            <a:off x="737574" y="4167082"/>
            <a:ext cx="2808312" cy="360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691680" y="2708920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259632" y="2204864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59632" y="1844824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75656" y="1556792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35696" y="1412776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67744" y="1484784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55776" y="1772816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627784" y="2132856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83768" y="2492896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95736" y="2708920"/>
            <a:ext cx="432048" cy="360040"/>
          </a:xfrm>
          <a:prstGeom prst="ellipse">
            <a:avLst/>
          </a:prstGeom>
          <a:ln w="127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 Black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403648" y="2492896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2123728" y="4869160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899592" y="4869160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3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123728" y="4005064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itchFamily="34" charset="0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899592" y="4005064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4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2123728" y="3212976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itchFamily="34" charset="0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899592" y="3140968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5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8172400" y="4581128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8172400" y="2996952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8172400" y="1484784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8172400" y="2204864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8172400" y="3789040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4" name="Рисунок 73" descr="Копия kolobo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32656"/>
            <a:ext cx="1224136" cy="115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-0.01574 L -0.64375 0.246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0532 L -0.63577 0.036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00532 L -0.64375 0.3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  <p:bldLst>
      <p:bldP spid="156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Овал 86"/>
          <p:cNvSpPr/>
          <p:nvPr/>
        </p:nvSpPr>
        <p:spPr>
          <a:xfrm>
            <a:off x="7524328" y="1268760"/>
            <a:ext cx="936104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8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7452320" y="2204864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884368" y="2204864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236296" y="1916832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164288" y="1556792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308304" y="1196752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8244408" y="2060848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8460432" y="1700808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8388424" y="1340768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8100392" y="1052736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7668344" y="980728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rot="5400000">
            <a:off x="6480212" y="3897052"/>
            <a:ext cx="29523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7" name="Овал 136"/>
          <p:cNvSpPr/>
          <p:nvPr/>
        </p:nvSpPr>
        <p:spPr>
          <a:xfrm>
            <a:off x="7919864" y="4221088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itchFamily="34" charset="0"/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6660232" y="4221088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3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7919864" y="3356992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2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6732240" y="3356992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itchFamily="34" charset="0"/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7919864" y="2564904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itchFamily="34" charset="0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6732240" y="2564904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1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7919864" y="4941168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4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6660232" y="4941168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itchFamily="34" charset="0"/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1043608" y="4293096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1043608" y="1196752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1043608" y="1916832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1043608" y="2708920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1043608" y="3501008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4" name="Рисунок 73" descr="Копия kolobo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1224136" cy="115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-0.00509 L 0.79757 -0.1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 0.01597 L 0.66354 0.2155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0.00532 L 0.79757 0.2256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0532 L 0.64792 0.0893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139952" y="1700808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55976" y="1340768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148064" y="1268760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16016" y="1196752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436096" y="1556792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08104" y="1916832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6096" y="2276872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148064" y="2636912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355976" y="2420888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139952" y="2060848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644008" y="2708920"/>
            <a:ext cx="432048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572000" y="1556792"/>
            <a:ext cx="914400" cy="11304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7</a:t>
            </a:r>
            <a:endParaRPr lang="ru-RU" sz="4400" dirty="0">
              <a:latin typeface="Arial Black" pitchFamily="34" charset="0"/>
            </a:endParaRPr>
          </a:p>
        </p:txBody>
      </p:sp>
      <p:cxnSp>
        <p:nvCxnSpPr>
          <p:cNvPr id="77" name="Прямая соединительная линия 76"/>
          <p:cNvCxnSpPr>
            <a:stCxn id="75" idx="4"/>
          </p:cNvCxnSpPr>
          <p:nvPr/>
        </p:nvCxnSpPr>
        <p:spPr>
          <a:xfrm rot="16200000" flipH="1">
            <a:off x="3601616" y="4114800"/>
            <a:ext cx="2902024" cy="468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3851920" y="2996952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6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076056" y="2996952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3851920" y="3861048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779912" y="4797152"/>
            <a:ext cx="1296144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4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076056" y="4725144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5076056" y="3861048"/>
            <a:ext cx="1224136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5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1115616" y="2420888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1115616" y="3284984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3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1115616" y="4221088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1115616" y="5085184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1115616" y="1412776"/>
            <a:ext cx="683568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8" name="Рисунок 167" descr="Копия kolobo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60648"/>
            <a:ext cx="1224136" cy="115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0.01574 L 0.47448 0.22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073 -0.18889 " pathEditMode="relative" ptsTypes="AA">
                                      <p:cBhvr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47448 0.2152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136" grpId="0" animBg="1"/>
      <p:bldP spid="163" grpId="0" animBg="1"/>
      <p:bldP spid="164" grpId="0" animBg="1"/>
      <p:bldP spid="165" grpId="0" animBg="1"/>
      <p:bldP spid="1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Копия kolob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780928"/>
            <a:ext cx="1008112" cy="10081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11765" r="5794" b="11765"/>
          <a:stretch>
            <a:fillRect/>
          </a:stretch>
        </p:blipFill>
        <p:spPr bwMode="auto">
          <a:xfrm rot="21294072">
            <a:off x="79918" y="2274756"/>
            <a:ext cx="1656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44444E-6 L 0.23628 0.03148 " pathEditMode="relative" ptsTypes="AA"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918</TotalTime>
  <Words>211</Words>
  <Application>Microsoft Office PowerPoint</Application>
  <PresentationFormat>Экран (4:3)</PresentationFormat>
  <Paragraphs>142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Презентация PowerPoint</vt:lpstr>
      <vt:lpstr>Презентация PowerPoint</vt:lpstr>
      <vt:lpstr>Презентация PowerPoint</vt:lpstr>
      <vt:lpstr>Найди пропущенные числа</vt:lpstr>
      <vt:lpstr>5+2=7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 раз отмерь,</vt:lpstr>
      <vt:lpstr>5 * 6     4 * 4    8 * 2              </vt:lpstr>
      <vt:lpstr>  5+1* 4+2     8-3* 7-1      6   6            5  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Ребусы</vt:lpstr>
      <vt:lpstr> Правильно ли  сосчитал цветы Незнайка?</vt:lpstr>
      <vt:lpstr>Сколько грибов собрал гномик?</vt:lpstr>
      <vt:lpstr>Сколько зайчиков держат морковки?</vt:lpstr>
      <vt:lpstr>Сколько предметов на рисунке? Составь из них пары.</vt:lpstr>
    </vt:vector>
  </TitlesOfParts>
  <Company>Мостаки &amp; 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1 класс</dc:title>
  <dc:creator>Мо(товщиков Ми}{@ил</dc:creator>
  <cp:lastModifiedBy>Android</cp:lastModifiedBy>
  <cp:revision>89</cp:revision>
  <dcterms:created xsi:type="dcterms:W3CDTF">2010-11-27T17:57:19Z</dcterms:created>
  <dcterms:modified xsi:type="dcterms:W3CDTF">2012-02-09T14:22:49Z</dcterms:modified>
</cp:coreProperties>
</file>