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70" r:id="rId6"/>
    <p:sldId id="269" r:id="rId7"/>
    <p:sldId id="268" r:id="rId8"/>
    <p:sldId id="267" r:id="rId9"/>
    <p:sldId id="266" r:id="rId10"/>
    <p:sldId id="263" r:id="rId11"/>
    <p:sldId id="259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5000"/>
    <a:srgbClr val="007A00"/>
    <a:srgbClr val="194B32"/>
    <a:srgbClr val="006600"/>
    <a:srgbClr val="6C0000"/>
    <a:srgbClr val="753805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206/90468072.428/0_7e094_d708fe31_XL.jpg" TargetMode="External"/><Relationship Id="rId7" Type="http://schemas.openxmlformats.org/officeDocument/2006/relationships/hyperlink" Target="http://elenaranko.ucoz.ru/" TargetMode="External"/><Relationship Id="rId2" Type="http://schemas.openxmlformats.org/officeDocument/2006/relationships/hyperlink" Target="http://www.wwalls.ru/large/201210/4599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nders-graphiques.fr/image/upload/normal/gouttes-2.png" TargetMode="External"/><Relationship Id="rId5" Type="http://schemas.openxmlformats.org/officeDocument/2006/relationships/hyperlink" Target="http://img0.liveinternet.ru/images/attach/c/3/83/444/83444166_large_0_540ab_1092d7c6_L.png" TargetMode="External"/><Relationship Id="rId4" Type="http://schemas.openxmlformats.org/officeDocument/2006/relationships/hyperlink" Target="http://img1.liveinternet.ru/images/attach/c/3/83/444/83444169_large_0_540ae_8b91a803_L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4752528" cy="16561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18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«Гимназия «№26 имени </a:t>
            </a:r>
            <a:r>
              <a:rPr lang="ru-RU" altLang="ru-RU" sz="1800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А.Мальро</a:t>
            </a:r>
            <a:r>
              <a:rPr lang="ru-RU" altLang="ru-RU" sz="18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</a:rPr>
              <a:t/>
            </a:r>
            <a:br>
              <a:rPr lang="ru-RU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</a:rPr>
            </a:br>
            <a:r>
              <a:rPr lang="ru-RU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</a:rPr>
              <a:t>Скороговорки  </a:t>
            </a:r>
            <a:endParaRPr lang="ru-RU" b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BodoniNova" pitchFamily="18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933056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b="1" i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Беляева </a:t>
            </a:r>
            <a:r>
              <a:rPr lang="ru-RU" altLang="ru-RU" sz="24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А.В.</a:t>
            </a:r>
            <a:br>
              <a:rPr lang="ru-RU" altLang="ru-RU" sz="24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  <a:p>
            <a:pPr algn="ctr"/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Карл у Клары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Карл </a:t>
            </a:r>
            <a:r>
              <a:rPr lang="ru-RU" dirty="0"/>
              <a:t>у Клары украл кораллы,</a:t>
            </a:r>
            <a:br>
              <a:rPr lang="ru-RU" dirty="0"/>
            </a:br>
            <a:r>
              <a:rPr lang="ru-RU" dirty="0"/>
              <a:t>Клара у Карла украла кларнет.</a:t>
            </a:r>
          </a:p>
          <a:p>
            <a:endParaRPr lang="ru-RU" dirty="0"/>
          </a:p>
        </p:txBody>
      </p:sp>
      <p:pic>
        <p:nvPicPr>
          <p:cNvPr id="2050" name="Picture 2" descr="Карл у Клары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2808312" cy="285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63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5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460851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800" dirty="0" smtClean="0"/>
              <a:t>Вы можете использовать данное оформление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/>
              <a:t>для создания своих презентаций, но в своей презентации вы должны указать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/>
              <a:t>источник шаблона: </a:t>
            </a:r>
          </a:p>
          <a:p>
            <a:pPr>
              <a:spcBef>
                <a:spcPts val="0"/>
              </a:spcBef>
              <a:buNone/>
            </a:pPr>
            <a:endParaRPr lang="ru-RU" sz="1400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/>
              <a:t>Ранько Елена Алексеевна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/>
              <a:t>учитель начальных классов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/>
              <a:t>МАОУ лицей №21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/>
              <a:t>г. Иваново</a:t>
            </a:r>
          </a:p>
          <a:p>
            <a:pPr algn="ctr">
              <a:spcBef>
                <a:spcPts val="0"/>
              </a:spcBef>
              <a:buNone/>
            </a:pPr>
            <a:endParaRPr lang="ru-RU" sz="2800" b="1" i="1" dirty="0" smtClean="0"/>
          </a:p>
          <a:p>
            <a:pPr lvl="0" algn="ctr">
              <a:spcBef>
                <a:spcPts val="0"/>
              </a:spcBef>
              <a:buNone/>
            </a:pPr>
            <a:r>
              <a:rPr lang="ru-RU" sz="2800" i="1" dirty="0" smtClean="0"/>
              <a:t>Сайт: </a:t>
            </a:r>
            <a:r>
              <a:rPr lang="en-US" sz="2800" i="1" dirty="0" smtClean="0">
                <a:hlinkClick r:id="rId2"/>
              </a:rPr>
              <a:t>http://elenaranko.ucoz.ru/</a:t>
            </a:r>
            <a:r>
              <a:rPr lang="ru-RU" sz="2800" i="1" dirty="0" smtClean="0"/>
              <a:t> </a:t>
            </a:r>
          </a:p>
          <a:p>
            <a:pPr algn="ctr">
              <a:spcBef>
                <a:spcPts val="0"/>
              </a:spcBef>
              <a:buNone/>
            </a:pPr>
            <a:endParaRPr lang="ru-RU" sz="2800" b="1" i="1" dirty="0" smtClean="0"/>
          </a:p>
          <a:p>
            <a:pPr algn="ctr">
              <a:spcBef>
                <a:spcPts val="0"/>
              </a:spcBef>
              <a:buNone/>
            </a:pPr>
            <a:endParaRPr lang="ru-RU" sz="1400" b="1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96544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6C0000"/>
              </a:buClr>
              <a:buSzPct val="80000"/>
              <a:buNone/>
            </a:pPr>
            <a:r>
              <a:rPr lang="ru-RU" sz="1800" dirty="0" smtClean="0">
                <a:hlinkClick r:id="rId2"/>
              </a:rPr>
              <a:t>http://www.wwalls.ru/large/201210/45995.jpg</a:t>
            </a:r>
            <a:r>
              <a:rPr lang="ru-RU" sz="1800" dirty="0" smtClean="0"/>
              <a:t>   </a:t>
            </a:r>
            <a:r>
              <a:rPr lang="ru-RU" sz="2000" b="1" dirty="0" smtClean="0"/>
              <a:t>картинка для создания фона и рамочки</a:t>
            </a:r>
          </a:p>
          <a:p>
            <a:pPr marL="0" indent="0">
              <a:spcBef>
                <a:spcPts val="0"/>
              </a:spcBef>
              <a:buClr>
                <a:srgbClr val="6C0000"/>
              </a:buClr>
              <a:buSzPct val="80000"/>
              <a:buNone/>
            </a:pPr>
            <a:r>
              <a:rPr lang="en-US" sz="1600" dirty="0" smtClean="0">
                <a:hlinkClick r:id="rId3"/>
              </a:rPr>
              <a:t>http://img-fotki.yandex.ru/get/6206/90468072.428/0_7e094_d708fe31_XL.jpg</a:t>
            </a:r>
            <a:r>
              <a:rPr lang="ru-RU" sz="1600" dirty="0" smtClean="0"/>
              <a:t>    </a:t>
            </a:r>
            <a:r>
              <a:rPr lang="ru-RU" sz="2000" b="1" dirty="0" smtClean="0"/>
              <a:t>растение</a:t>
            </a:r>
          </a:p>
          <a:p>
            <a:pPr marL="0" indent="0">
              <a:spcBef>
                <a:spcPts val="0"/>
              </a:spcBef>
              <a:buClr>
                <a:srgbClr val="6C0000"/>
              </a:buClr>
              <a:buSzPct val="80000"/>
              <a:buNone/>
            </a:pPr>
            <a:r>
              <a:rPr lang="en-US" sz="1800" dirty="0" smtClean="0">
                <a:hlinkClick r:id="rId4"/>
              </a:rPr>
              <a:t>http://img1.liveinternet.ru/images/attach/c/3/83/444/83444169_large_0_540ae_8b91a803_L.png</a:t>
            </a:r>
            <a:r>
              <a:rPr lang="ru-RU" sz="1800" dirty="0" smtClean="0"/>
              <a:t>    </a:t>
            </a:r>
            <a:r>
              <a:rPr lang="ru-RU" sz="2000" b="1" dirty="0" smtClean="0"/>
              <a:t>божья коровка на листочке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Clr>
                <a:srgbClr val="6C0000"/>
              </a:buClr>
              <a:buSzPct val="80000"/>
              <a:buNone/>
            </a:pPr>
            <a:r>
              <a:rPr lang="ru-RU" sz="2000" dirty="0" smtClean="0">
                <a:hlinkClick r:id="rId5"/>
              </a:rPr>
              <a:t>http://img0.liveinternet.ru/images/attach/c/3/83/444/83444166_large_0_540ab_1092d7c6_L.png</a:t>
            </a:r>
            <a:r>
              <a:rPr lang="ru-RU" sz="2000" dirty="0" smtClean="0"/>
              <a:t>   </a:t>
            </a:r>
            <a:r>
              <a:rPr lang="ru-RU" sz="1600" dirty="0" smtClean="0"/>
              <a:t>   </a:t>
            </a:r>
            <a:r>
              <a:rPr lang="ru-RU" sz="2000" b="1" dirty="0" smtClean="0"/>
              <a:t>божья коровка</a:t>
            </a:r>
          </a:p>
          <a:p>
            <a:pPr marL="0" indent="0">
              <a:spcBef>
                <a:spcPts val="0"/>
              </a:spcBef>
              <a:buClr>
                <a:srgbClr val="6C0000"/>
              </a:buClr>
              <a:buSzPct val="80000"/>
              <a:buNone/>
            </a:pPr>
            <a:r>
              <a:rPr lang="ru-RU" sz="2000" u="sng" dirty="0" smtClean="0">
                <a:hlinkClick r:id="rId6"/>
              </a:rPr>
              <a:t>http://www.renders-graphiques.fr/image/upload/normal/gouttes-2.png</a:t>
            </a:r>
            <a:r>
              <a:rPr lang="ru-RU" sz="2000" dirty="0" smtClean="0"/>
              <a:t>      </a:t>
            </a:r>
            <a:r>
              <a:rPr lang="ru-RU" sz="2000" b="1" dirty="0" smtClean="0"/>
              <a:t>капли  воды</a:t>
            </a:r>
          </a:p>
          <a:p>
            <a:pPr marL="0" indent="0">
              <a:spcBef>
                <a:spcPts val="0"/>
              </a:spcBef>
              <a:buClr>
                <a:srgbClr val="6C0000"/>
              </a:buClr>
              <a:buSzPct val="80000"/>
              <a:buNone/>
            </a:pPr>
            <a:r>
              <a:rPr lang="ru-RU" sz="2000" b="1" dirty="0" smtClean="0"/>
              <a:t>Шаблон сделан в программе </a:t>
            </a:r>
            <a:r>
              <a:rPr lang="en-US" sz="2000" b="1" dirty="0" smtClean="0"/>
              <a:t>Adobe Photoshop</a:t>
            </a:r>
            <a:r>
              <a:rPr lang="ru-RU" sz="2000" b="1" dirty="0" smtClean="0"/>
              <a:t>.</a:t>
            </a:r>
          </a:p>
          <a:p>
            <a:pPr marL="0" indent="0">
              <a:spcBef>
                <a:spcPts val="0"/>
              </a:spcBef>
              <a:buClr>
                <a:srgbClr val="6C0000"/>
              </a:buClr>
              <a:buSzPct val="80000"/>
              <a:buNone/>
            </a:pPr>
            <a:r>
              <a:rPr lang="ru-RU" sz="1800" i="1" dirty="0" smtClean="0">
                <a:hlinkClick r:id="rId7"/>
              </a:rPr>
              <a:t>  </a:t>
            </a:r>
            <a:r>
              <a:rPr lang="en-US" sz="1800" i="1" dirty="0" smtClean="0">
                <a:hlinkClick r:id="rId7"/>
              </a:rPr>
              <a:t>http</a:t>
            </a:r>
            <a:r>
              <a:rPr lang="en-US" sz="1800" i="1" dirty="0">
                <a:hlinkClick r:id="rId7"/>
              </a:rPr>
              <a:t>://elenaranko.ucoz.ru/</a:t>
            </a:r>
            <a:r>
              <a:rPr lang="ru-RU" sz="1800" i="1" dirty="0"/>
              <a:t> </a:t>
            </a:r>
          </a:p>
          <a:p>
            <a:pPr marL="0" indent="0">
              <a:buClr>
                <a:srgbClr val="6C0000"/>
              </a:buClr>
              <a:buSzPct val="80000"/>
              <a:buNone/>
            </a:pPr>
            <a:r>
              <a:rPr lang="ru-RU" sz="1800" dirty="0" smtClean="0"/>
              <a:t>  </a:t>
            </a:r>
            <a:r>
              <a:rPr lang="en-US" sz="1800" dirty="0" smtClean="0"/>
              <a:t>http</a:t>
            </a:r>
            <a:r>
              <a:rPr lang="en-US" sz="1800" dirty="0"/>
              <a:t>://deti-online.com/stihi/skorogovorki/</a:t>
            </a:r>
            <a:endParaRPr lang="ru-RU" sz="1800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</a:t>
            </a:r>
            <a:endParaRPr lang="ru-RU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дворе трава</a:t>
            </a:r>
            <a:br>
              <a:rPr lang="ru-RU" dirty="0"/>
            </a:br>
            <a:endParaRPr lang="ru-RU" dirty="0"/>
          </a:p>
        </p:txBody>
      </p:sp>
      <p:sp>
        <p:nvSpPr>
          <p:cNvPr id="7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дворе трава, на траве дрова</a:t>
            </a:r>
            <a:br>
              <a:rPr lang="ru-RU" dirty="0"/>
            </a:br>
            <a:r>
              <a:rPr lang="ru-RU" dirty="0"/>
              <a:t>Не руби дрова на траве двора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На дворе трав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606" y="1417638"/>
            <a:ext cx="3754760" cy="32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Корабли лавировали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Корабли </a:t>
            </a:r>
            <a:r>
              <a:rPr lang="ru-RU" dirty="0"/>
              <a:t>лавировали, лавировали, да не вылавировали.</a:t>
            </a:r>
          </a:p>
          <a:p>
            <a:endParaRPr lang="ru-RU" dirty="0"/>
          </a:p>
        </p:txBody>
      </p:sp>
      <p:pic>
        <p:nvPicPr>
          <p:cNvPr id="3074" name="Picture 2" descr="Корабли лавировал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891" y="1844824"/>
            <a:ext cx="3050852" cy="285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24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Скороговорка про выдру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Выдра </a:t>
            </a:r>
            <a:r>
              <a:rPr lang="ru-RU" dirty="0"/>
              <a:t>в ведро от выдры нырнула.</a:t>
            </a:r>
            <a:br>
              <a:rPr lang="ru-RU" dirty="0"/>
            </a:br>
            <a:r>
              <a:rPr lang="ru-RU" dirty="0"/>
              <a:t>Выдра в ведре с водой утонула.</a:t>
            </a:r>
          </a:p>
          <a:p>
            <a:endParaRPr lang="ru-RU" dirty="0"/>
          </a:p>
        </p:txBody>
      </p:sp>
      <p:pic>
        <p:nvPicPr>
          <p:cNvPr id="4098" name="Picture 2" descr="Корабли лавиров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71500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орабли лавирова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-419100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Скороговорка про выдр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00809"/>
            <a:ext cx="2736303" cy="275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77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Ехал грека через реку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Ехал </a:t>
            </a:r>
            <a:r>
              <a:rPr lang="ru-RU" dirty="0"/>
              <a:t>Грека через реку, </a:t>
            </a:r>
            <a:br>
              <a:rPr lang="ru-RU" dirty="0"/>
            </a:br>
            <a:r>
              <a:rPr lang="ru-RU" dirty="0"/>
              <a:t>Видит Грека - в реке рак. </a:t>
            </a:r>
            <a:br>
              <a:rPr lang="ru-RU" dirty="0"/>
            </a:br>
            <a:r>
              <a:rPr lang="ru-RU" dirty="0"/>
              <a:t>Сунул Грека руку в реку, </a:t>
            </a:r>
            <a:br>
              <a:rPr lang="ru-RU" dirty="0"/>
            </a:br>
            <a:r>
              <a:rPr lang="ru-RU" dirty="0"/>
              <a:t>Рак за руку Грека - цап!</a:t>
            </a:r>
          </a:p>
          <a:p>
            <a:endParaRPr lang="ru-RU" dirty="0"/>
          </a:p>
        </p:txBody>
      </p:sp>
      <p:pic>
        <p:nvPicPr>
          <p:cNvPr id="5122" name="Picture 2" descr="Ехал грека через рек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00200"/>
            <a:ext cx="2952328" cy="304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6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шалаше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шалаше шуршит шелками</a:t>
            </a:r>
            <a:br>
              <a:rPr lang="ru-RU" dirty="0"/>
            </a:br>
            <a:r>
              <a:rPr lang="ru-RU" dirty="0"/>
              <a:t>Жёлтый дервиш из Алжира</a:t>
            </a:r>
            <a:br>
              <a:rPr lang="ru-RU" dirty="0"/>
            </a:br>
            <a:r>
              <a:rPr lang="ru-RU" dirty="0"/>
              <a:t>И, жонглируя ножами,</a:t>
            </a:r>
            <a:br>
              <a:rPr lang="ru-RU" dirty="0"/>
            </a:br>
            <a:r>
              <a:rPr lang="ru-RU" dirty="0"/>
              <a:t>Штуку кушает инжира.</a:t>
            </a:r>
          </a:p>
          <a:p>
            <a:endParaRPr lang="ru-RU" dirty="0"/>
          </a:p>
        </p:txBody>
      </p:sp>
      <p:pic>
        <p:nvPicPr>
          <p:cNvPr id="6146" name="Picture 2" descr="В шалаш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00200"/>
            <a:ext cx="2952328" cy="285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PT Sans"/>
              </a:rPr>
              <a:t>Кукушонок в капюшоне</a:t>
            </a:r>
            <a:br>
              <a:rPr lang="ru-RU" dirty="0">
                <a:latin typeface="PT San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11AAEE"/>
                </a:solidFill>
                <a:latin typeface="PT Sans"/>
              </a:rPr>
              <a:t/>
            </a:r>
            <a:br>
              <a:rPr lang="ru-RU" dirty="0">
                <a:solidFill>
                  <a:srgbClr val="11AAEE"/>
                </a:solidFill>
                <a:latin typeface="PT Sans"/>
              </a:rPr>
            </a:br>
            <a:r>
              <a:rPr lang="ru-RU" dirty="0" smtClean="0">
                <a:solidFill>
                  <a:srgbClr val="444444"/>
                </a:solidFill>
                <a:latin typeface="PT Sans"/>
              </a:rPr>
              <a:t>Кукушка </a:t>
            </a:r>
            <a:r>
              <a:rPr lang="ru-RU" dirty="0">
                <a:solidFill>
                  <a:srgbClr val="444444"/>
                </a:solidFill>
                <a:latin typeface="PT Sans"/>
              </a:rPr>
              <a:t>кукушонку купила капюшон.</a:t>
            </a:r>
            <a:br>
              <a:rPr lang="ru-RU" dirty="0">
                <a:solidFill>
                  <a:srgbClr val="444444"/>
                </a:solidFill>
                <a:latin typeface="PT Sans"/>
              </a:rPr>
            </a:br>
            <a:r>
              <a:rPr lang="ru-RU" dirty="0">
                <a:solidFill>
                  <a:srgbClr val="444444"/>
                </a:solidFill>
                <a:latin typeface="PT Sans"/>
              </a:rPr>
              <a:t>Надел кукушонок капюшон.</a:t>
            </a:r>
            <a:br>
              <a:rPr lang="ru-RU" dirty="0">
                <a:solidFill>
                  <a:srgbClr val="444444"/>
                </a:solidFill>
                <a:latin typeface="PT Sans"/>
              </a:rPr>
            </a:br>
            <a:r>
              <a:rPr lang="ru-RU" dirty="0">
                <a:solidFill>
                  <a:srgbClr val="444444"/>
                </a:solidFill>
                <a:latin typeface="PT Sans"/>
              </a:rPr>
              <a:t>Как в капюшоне он смешон!</a:t>
            </a:r>
          </a:p>
          <a:p>
            <a:endParaRPr lang="ru-RU" dirty="0"/>
          </a:p>
        </p:txBody>
      </p:sp>
      <p:pic>
        <p:nvPicPr>
          <p:cNvPr id="7170" name="Picture 2" descr="Кукушонок в капюшон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4824"/>
            <a:ext cx="2532261" cy="25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18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Попугай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Говорил </a:t>
            </a:r>
            <a:r>
              <a:rPr lang="ru-RU" dirty="0"/>
              <a:t>попугай попугаю:</a:t>
            </a:r>
            <a:br>
              <a:rPr lang="ru-RU" dirty="0"/>
            </a:br>
            <a:r>
              <a:rPr lang="ru-RU" dirty="0"/>
              <a:t>Я тебя, попугай, попугаю.</a:t>
            </a:r>
            <a:br>
              <a:rPr lang="ru-RU" dirty="0"/>
            </a:br>
            <a:r>
              <a:rPr lang="ru-RU" dirty="0"/>
              <a:t>Отвечает ему попугай:</a:t>
            </a:r>
            <a:br>
              <a:rPr lang="ru-RU" dirty="0"/>
            </a:br>
            <a:r>
              <a:rPr lang="ru-RU" dirty="0"/>
              <a:t>Попугай, попугай, попугай!</a:t>
            </a:r>
          </a:p>
          <a:p>
            <a:endParaRPr lang="ru-RU" dirty="0"/>
          </a:p>
        </p:txBody>
      </p:sp>
      <p:pic>
        <p:nvPicPr>
          <p:cNvPr id="8194" name="Picture 2" descr="Попугай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1600201"/>
            <a:ext cx="3024336" cy="285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763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Карасёнок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Карасёнку</a:t>
            </a:r>
            <a:r>
              <a:rPr lang="ru-RU" dirty="0" smtClean="0"/>
              <a:t> </a:t>
            </a:r>
            <a:r>
              <a:rPr lang="ru-RU" dirty="0"/>
              <a:t>раз карась</a:t>
            </a:r>
            <a:br>
              <a:rPr lang="ru-RU" dirty="0"/>
            </a:br>
            <a:r>
              <a:rPr lang="ru-RU" dirty="0"/>
              <a:t>Подарил раскраску.</a:t>
            </a:r>
            <a:br>
              <a:rPr lang="ru-RU" dirty="0"/>
            </a:br>
            <a:r>
              <a:rPr lang="ru-RU" dirty="0"/>
              <a:t>И сказал Карась:</a:t>
            </a:r>
            <a:br>
              <a:rPr lang="ru-RU" dirty="0"/>
            </a:br>
            <a:r>
              <a:rPr lang="ru-RU" dirty="0"/>
              <a:t>«Раскрась, </a:t>
            </a:r>
            <a:r>
              <a:rPr lang="ru-RU" dirty="0" err="1"/>
              <a:t>Карасёнок</a:t>
            </a:r>
            <a:r>
              <a:rPr lang="ru-RU" dirty="0"/>
              <a:t>, сказку!»</a:t>
            </a:r>
            <a:br>
              <a:rPr lang="ru-RU" dirty="0"/>
            </a:br>
            <a:r>
              <a:rPr lang="ru-RU" dirty="0"/>
              <a:t>На раскраске </a:t>
            </a:r>
            <a:r>
              <a:rPr lang="ru-RU" dirty="0" err="1"/>
              <a:t>Карасёнка</a:t>
            </a:r>
            <a:r>
              <a:rPr lang="ru-RU" dirty="0"/>
              <a:t> –</a:t>
            </a:r>
            <a:br>
              <a:rPr lang="ru-RU" dirty="0"/>
            </a:br>
            <a:r>
              <a:rPr lang="ru-RU" dirty="0"/>
              <a:t>Три весёлых поросёнка:</a:t>
            </a:r>
            <a:br>
              <a:rPr lang="ru-RU" dirty="0"/>
            </a:br>
            <a:r>
              <a:rPr lang="ru-RU" dirty="0" err="1"/>
              <a:t>Карасёнок</a:t>
            </a:r>
            <a:r>
              <a:rPr lang="ru-RU" dirty="0"/>
              <a:t> поросят перекрасил в </a:t>
            </a:r>
            <a:r>
              <a:rPr lang="ru-RU" dirty="0" err="1"/>
              <a:t>карасят</a:t>
            </a:r>
            <a:r>
              <a:rPr lang="ru-RU" dirty="0"/>
              <a:t>!</a:t>
            </a:r>
          </a:p>
        </p:txBody>
      </p:sp>
      <p:pic>
        <p:nvPicPr>
          <p:cNvPr id="9218" name="Picture 2" descr="Карасёно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5883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163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a_BodoniNova</vt:lpstr>
      <vt:lpstr>Arial</vt:lpstr>
      <vt:lpstr>PT Sans</vt:lpstr>
      <vt:lpstr>Times New Roman</vt:lpstr>
      <vt:lpstr>Тема Office</vt:lpstr>
      <vt:lpstr>МАОУ «Гимназия «№26 имени А.Мальро»  Скороговорки  </vt:lpstr>
      <vt:lpstr>На дворе трава </vt:lpstr>
      <vt:lpstr>Корабли лавировали </vt:lpstr>
      <vt:lpstr>Скороговорка про выдру </vt:lpstr>
      <vt:lpstr>Ехал грека через реку </vt:lpstr>
      <vt:lpstr>В шалаше </vt:lpstr>
      <vt:lpstr>Кукушонок в капюшоне </vt:lpstr>
      <vt:lpstr>Попугай </vt:lpstr>
      <vt:lpstr>Карасёнок</vt:lpstr>
      <vt:lpstr>Карл у Клары </vt:lpstr>
      <vt:lpstr>Презентация PowerPoint</vt:lpstr>
      <vt:lpstr>Источники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BELYAEVY</cp:lastModifiedBy>
  <cp:revision>16</cp:revision>
  <dcterms:created xsi:type="dcterms:W3CDTF">2014-08-08T16:01:14Z</dcterms:created>
  <dcterms:modified xsi:type="dcterms:W3CDTF">2015-09-15T05:32:50Z</dcterms:modified>
</cp:coreProperties>
</file>