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0" r:id="rId3"/>
    <p:sldId id="258" r:id="rId4"/>
    <p:sldId id="259" r:id="rId5"/>
    <p:sldId id="263" r:id="rId6"/>
    <p:sldId id="262" r:id="rId7"/>
    <p:sldId id="261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516E-5B22-4B79-994D-6A82345915F9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8002-890B-4BB5-9611-E1B6F23B98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516E-5B22-4B79-994D-6A82345915F9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8002-890B-4BB5-9611-E1B6F23B98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516E-5B22-4B79-994D-6A82345915F9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8002-890B-4BB5-9611-E1B6F23B98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516E-5B22-4B79-994D-6A82345915F9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8002-890B-4BB5-9611-E1B6F23B98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516E-5B22-4B79-994D-6A82345915F9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8002-890B-4BB5-9611-E1B6F23B98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516E-5B22-4B79-994D-6A82345915F9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8002-890B-4BB5-9611-E1B6F23B98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516E-5B22-4B79-994D-6A82345915F9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8002-890B-4BB5-9611-E1B6F23B98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516E-5B22-4B79-994D-6A82345915F9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8002-890B-4BB5-9611-E1B6F23B98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516E-5B22-4B79-994D-6A82345915F9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8002-890B-4BB5-9611-E1B6F23B98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516E-5B22-4B79-994D-6A82345915F9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8002-890B-4BB5-9611-E1B6F23B98C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516E-5B22-4B79-994D-6A82345915F9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308002-890B-4BB5-9611-E1B6F23B98C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1308002-890B-4BB5-9611-E1B6F23B98C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30A516E-5B22-4B79-994D-6A82345915F9}" type="datetimeFigureOut">
              <a:rPr lang="ru-RU" smtClean="0"/>
              <a:t>13.09.2015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slov.ru/img/2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52"/>
            <a:ext cx="6864000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pb.comeandsee.ru/wp-content/uploads/2011/08/samie-krasivie-goroda-ross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35" y="1106752"/>
            <a:ext cx="7330916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turj.ru/images/3/3/5/c/814/fe5a606d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9" y="1196752"/>
            <a:ext cx="7560005" cy="46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peterburg.biz/images/stories/p3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9" y="710752"/>
            <a:ext cx="7776000" cy="58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73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43000"/>
            <a:ext cx="5408612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332656"/>
            <a:ext cx="76646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Основал город царь Пётр Первый.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2333892"/>
            <a:ext cx="2339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27 мая 1703 года – день рождения Санкт-Петербурга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1696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eptember-t.ru/upload/september/location/15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632000" cy="57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210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9" y="505167"/>
            <a:ext cx="7834837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51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enatour.ru/userfiles/image/img_ph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540539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mgbus.ru/_pu/0/287804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9040"/>
            <a:ext cx="5332498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vazhno.ru/images/documents/5c/5ccbacf9799d267bae5e116c5fe20053/6-res-jpg-w830h540cx50cy5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91"/>
          <a:stretch/>
        </p:blipFill>
        <p:spPr bwMode="auto">
          <a:xfrm>
            <a:off x="4932040" y="188640"/>
            <a:ext cx="3462511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17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5468"/>
            <a:ext cx="7803206" cy="573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23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584"/>
            <a:ext cx="7884128" cy="597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48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nachalo4ka.ru/wp-content/uploads/2014/04/Proshhay-nachalnaya-prevyu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5951999" cy="44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234888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Не сорить на улицах города.</a:t>
            </a:r>
          </a:p>
          <a:p>
            <a:r>
              <a:rPr lang="ru-RU" sz="2800" dirty="0"/>
              <a:t>Быть вежливыми при общении.</a:t>
            </a:r>
          </a:p>
          <a:p>
            <a:r>
              <a:rPr lang="ru-RU" sz="2800" dirty="0"/>
              <a:t>Помогать пожилым людям.</a:t>
            </a:r>
          </a:p>
          <a:p>
            <a:r>
              <a:rPr lang="ru-RU" sz="2800" dirty="0"/>
              <a:t>Громко не кричать.</a:t>
            </a:r>
          </a:p>
          <a:p>
            <a:r>
              <a:rPr lang="ru-RU" sz="2800" dirty="0"/>
              <a:t>Помогать младшим товарищам.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1987" y="553035"/>
            <a:ext cx="6031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ПРАВИЛА ЮНОГО ПЕТЕРБУРЖЦА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728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692696"/>
            <a:ext cx="5180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ГЕРБ САНКТ - ПЕТЕРБУРГА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uniteddesign.ru/works/graphic/2010/10/emblems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297" y="1355389"/>
            <a:ext cx="4552950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2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288</TotalTime>
  <Words>44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Соседство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6</cp:revision>
  <dcterms:created xsi:type="dcterms:W3CDTF">2015-09-13T10:00:43Z</dcterms:created>
  <dcterms:modified xsi:type="dcterms:W3CDTF">2015-09-13T14:56:38Z</dcterms:modified>
</cp:coreProperties>
</file>